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21.xml" ContentType="application/vnd.openxmlformats-officedocument.presentationml.notesSlide+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notesSlides/notesSlide26.xml" ContentType="application/vnd.openxmlformats-officedocument.presentationml.notesSlide+xml"/>
  <Override PartName="/ppt/charts/chart30.xml" ContentType="application/vnd.openxmlformats-officedocument.drawingml.chart+xml"/>
  <Override PartName="/ppt/notesSlides/notesSlide27.xml" ContentType="application/vnd.openxmlformats-officedocument.presentationml.notesSlide+xml"/>
  <Override PartName="/ppt/charts/chart31.xml" ContentType="application/vnd.openxmlformats-officedocument.drawingml.chart+xml"/>
  <Override PartName="/ppt/notesSlides/notesSlide2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29.xml" ContentType="application/vnd.openxmlformats-officedocument.presentationml.notesSlide+xml"/>
  <Override PartName="/ppt/charts/chart35.xml" ContentType="application/vnd.openxmlformats-officedocument.drawingml.chart+xml"/>
  <Override PartName="/ppt/notesSlides/notesSlide30.xml" ContentType="application/vnd.openxmlformats-officedocument.presentationml.notesSlide+xml"/>
  <Override PartName="/ppt/charts/chart36.xml" ContentType="application/vnd.openxmlformats-officedocument.drawingml.chart+xml"/>
  <Override PartName="/ppt/notesSlides/notesSlide31.xml" ContentType="application/vnd.openxmlformats-officedocument.presentationml.notesSlide+xml"/>
  <Override PartName="/ppt/charts/chart37.xml" ContentType="application/vnd.openxmlformats-officedocument.drawingml.chart+xml"/>
  <Override PartName="/ppt/notesSlides/notesSlide32.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7.xml" ContentType="application/vnd.openxmlformats-officedocument.presentationml.notesSlide+xml"/>
  <Override PartName="/ppt/charts/chart47.xml" ContentType="application/vnd.openxmlformats-officedocument.drawingml.chart+xml"/>
  <Override PartName="/ppt/notesSlides/notesSlide38.xml" ContentType="application/vnd.openxmlformats-officedocument.presentationml.notesSlide+xml"/>
  <Override PartName="/ppt/charts/chart48.xml" ContentType="application/vnd.openxmlformats-officedocument.drawingml.chart+xml"/>
  <Override PartName="/ppt/notesSlides/notesSlide39.xml" ContentType="application/vnd.openxmlformats-officedocument.presentationml.notesSlide+xml"/>
  <Override PartName="/ppt/charts/chart49.xml" ContentType="application/vnd.openxmlformats-officedocument.drawingml.chart+xml"/>
  <Override PartName="/ppt/notesSlides/notesSlide4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1.xml" ContentType="application/vnd.openxmlformats-officedocument.presentationml.notesSlide+xml"/>
  <Override PartName="/ppt/charts/chart53.xml" ContentType="application/vnd.openxmlformats-officedocument.drawingml.chart+xml"/>
  <Override PartName="/ppt/notesSlides/notesSlide42.xml" ContentType="application/vnd.openxmlformats-officedocument.presentationml.notesSlide+xml"/>
  <Override PartName="/ppt/charts/chart54.xml" ContentType="application/vnd.openxmlformats-officedocument.drawingml.chart+xml"/>
  <Override PartName="/ppt/notesSlides/notesSlide43.xml" ContentType="application/vnd.openxmlformats-officedocument.presentationml.notesSlide+xml"/>
  <Override PartName="/ppt/charts/chart55.xml" ContentType="application/vnd.openxmlformats-officedocument.drawingml.chart+xml"/>
  <Override PartName="/ppt/notesSlides/notesSlide44.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45.xml" ContentType="application/vnd.openxmlformats-officedocument.presentationml.notesSlide+xml"/>
  <Override PartName="/ppt/charts/chart59.xml" ContentType="application/vnd.openxmlformats-officedocument.drawingml.chart+xml"/>
  <Override PartName="/ppt/notesSlides/notesSlide46.xml" ContentType="application/vnd.openxmlformats-officedocument.presentationml.notesSlide+xml"/>
  <Override PartName="/ppt/charts/chart60.xml" ContentType="application/vnd.openxmlformats-officedocument.drawingml.chart+xml"/>
  <Override PartName="/ppt/notesSlides/notesSlide47.xml" ContentType="application/vnd.openxmlformats-officedocument.presentationml.notesSlide+xml"/>
  <Override PartName="/ppt/charts/chart61.xml" ContentType="application/vnd.openxmlformats-officedocument.drawingml.chart+xml"/>
  <Override PartName="/ppt/notesSlides/notesSlide48.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49.xml" ContentType="application/vnd.openxmlformats-officedocument.presentationml.notesSlide+xml"/>
  <Override PartName="/ppt/charts/chart65.xml" ContentType="application/vnd.openxmlformats-officedocument.drawingml.chart+xml"/>
  <Override PartName="/ppt/notesSlides/notesSlide50.xml" ContentType="application/vnd.openxmlformats-officedocument.presentationml.notesSlide+xml"/>
  <Override PartName="/ppt/charts/chart66.xml" ContentType="application/vnd.openxmlformats-officedocument.drawingml.chart+xml"/>
  <Override PartName="/ppt/notesSlides/notesSlide51.xml" ContentType="application/vnd.openxmlformats-officedocument.presentationml.notesSlide+xml"/>
  <Override PartName="/ppt/charts/chart67.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3"/>
    <p:sldMasterId id="2147484410" r:id="rId4"/>
    <p:sldMasterId id="2147484427" r:id="rId5"/>
    <p:sldMasterId id="2147484444" r:id="rId6"/>
    <p:sldMasterId id="2147484461" r:id="rId7"/>
    <p:sldMasterId id="2147484478" r:id="rId8"/>
    <p:sldMasterId id="2147484495" r:id="rId9"/>
    <p:sldMasterId id="2147484512" r:id="rId10"/>
    <p:sldMasterId id="2147484670" r:id="rId11"/>
    <p:sldMasterId id="2147484698" r:id="rId12"/>
  </p:sldMasterIdLst>
  <p:notesMasterIdLst>
    <p:notesMasterId r:id="rId75"/>
  </p:notesMasterIdLst>
  <p:handoutMasterIdLst>
    <p:handoutMasterId r:id="rId76"/>
  </p:handoutMasterIdLst>
  <p:sldIdLst>
    <p:sldId id="9497" r:id="rId13"/>
    <p:sldId id="9633" r:id="rId14"/>
    <p:sldId id="9641" r:id="rId15"/>
    <p:sldId id="9732" r:id="rId16"/>
    <p:sldId id="9733" r:id="rId17"/>
    <p:sldId id="9734" r:id="rId18"/>
    <p:sldId id="9735" r:id="rId19"/>
    <p:sldId id="9634" r:id="rId20"/>
    <p:sldId id="9720" r:id="rId21"/>
    <p:sldId id="9637" r:id="rId22"/>
    <p:sldId id="9652" r:id="rId23"/>
    <p:sldId id="9722" r:id="rId24"/>
    <p:sldId id="9723" r:id="rId25"/>
    <p:sldId id="9655" r:id="rId26"/>
    <p:sldId id="9656" r:id="rId27"/>
    <p:sldId id="9657" r:id="rId28"/>
    <p:sldId id="9658" r:id="rId29"/>
    <p:sldId id="9659" r:id="rId30"/>
    <p:sldId id="9660" r:id="rId31"/>
    <p:sldId id="9661" r:id="rId32"/>
    <p:sldId id="9662" r:id="rId33"/>
    <p:sldId id="9635" r:id="rId34"/>
    <p:sldId id="9721" r:id="rId35"/>
    <p:sldId id="9663" r:id="rId36"/>
    <p:sldId id="9664" r:id="rId37"/>
    <p:sldId id="9665" r:id="rId38"/>
    <p:sldId id="9645" r:id="rId39"/>
    <p:sldId id="9710" r:id="rId40"/>
    <p:sldId id="9666" r:id="rId41"/>
    <p:sldId id="9667" r:id="rId42"/>
    <p:sldId id="9668" r:id="rId43"/>
    <p:sldId id="9646" r:id="rId44"/>
    <p:sldId id="9711" r:id="rId45"/>
    <p:sldId id="9669" r:id="rId46"/>
    <p:sldId id="9670" r:id="rId47"/>
    <p:sldId id="9671" r:id="rId48"/>
    <p:sldId id="9647" r:id="rId49"/>
    <p:sldId id="9712" r:id="rId50"/>
    <p:sldId id="9672" r:id="rId51"/>
    <p:sldId id="9673" r:id="rId52"/>
    <p:sldId id="9674" r:id="rId53"/>
    <p:sldId id="9648" r:id="rId54"/>
    <p:sldId id="9713" r:id="rId55"/>
    <p:sldId id="9675" r:id="rId56"/>
    <p:sldId id="9676" r:id="rId57"/>
    <p:sldId id="9677" r:id="rId58"/>
    <p:sldId id="9649" r:id="rId59"/>
    <p:sldId id="9714" r:id="rId60"/>
    <p:sldId id="9678" r:id="rId61"/>
    <p:sldId id="9679" r:id="rId62"/>
    <p:sldId id="9680" r:id="rId63"/>
    <p:sldId id="9650" r:id="rId64"/>
    <p:sldId id="9715" r:id="rId65"/>
    <p:sldId id="9681" r:id="rId66"/>
    <p:sldId id="9682" r:id="rId67"/>
    <p:sldId id="9683" r:id="rId68"/>
    <p:sldId id="9651" r:id="rId69"/>
    <p:sldId id="9716" r:id="rId70"/>
    <p:sldId id="9684" r:id="rId71"/>
    <p:sldId id="9685" r:id="rId72"/>
    <p:sldId id="9686" r:id="rId73"/>
    <p:sldId id="266"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DF1D6D5C-8DF5-4558-B4B7-75BBB2515541}">
          <p14:sldIdLst>
            <p14:sldId id="9497"/>
            <p14:sldId id="9633"/>
            <p14:sldId id="9641"/>
            <p14:sldId id="9732"/>
            <p14:sldId id="9733"/>
            <p14:sldId id="9734"/>
            <p14:sldId id="9735"/>
          </p14:sldIdLst>
        </p14:section>
        <p14:section name="Stadsområde Sydväst" id="{79DFBC37-2BA4-4166-A359-A7B49190C9A9}">
          <p14:sldIdLst>
            <p14:sldId id="9634"/>
            <p14:sldId id="9720"/>
            <p14:sldId id="9637"/>
            <p14:sldId id="9652"/>
            <p14:sldId id="9722"/>
            <p14:sldId id="9723"/>
            <p14:sldId id="9655"/>
            <p14:sldId id="9656"/>
            <p14:sldId id="9657"/>
            <p14:sldId id="9658"/>
            <p14:sldId id="9659"/>
            <p14:sldId id="9660"/>
            <p14:sldId id="9661"/>
            <p14:sldId id="9662"/>
          </p14:sldIdLst>
        </p14:section>
        <p14:section name="Stora Högsbo" id="{BA850488-C57C-4210-B80D-7AE21AC6908C}">
          <p14:sldIdLst>
            <p14:sldId id="9635"/>
            <p14:sldId id="9721"/>
            <p14:sldId id="9663"/>
            <p14:sldId id="9664"/>
            <p14:sldId id="9665"/>
          </p14:sldIdLst>
        </p14:section>
        <p14:section name="Askim-Hovås" id="{44247FA8-391D-4641-9050-12AF0DA4E10E}">
          <p14:sldIdLst>
            <p14:sldId id="9645"/>
            <p14:sldId id="9710"/>
            <p14:sldId id="9666"/>
            <p14:sldId id="9667"/>
            <p14:sldId id="9668"/>
          </p14:sldIdLst>
        </p14:section>
        <p14:section name="Billdal" id="{2C18AC91-5FB2-45F0-AF14-4936AAB57B8F}">
          <p14:sldIdLst>
            <p14:sldId id="9646"/>
            <p14:sldId id="9711"/>
            <p14:sldId id="9669"/>
            <p14:sldId id="9670"/>
            <p14:sldId id="9671"/>
          </p14:sldIdLst>
        </p14:section>
        <p14:section name="Södra Skärgården" id="{30185E2A-71BB-4680-B216-6E4C6F55ACBD}">
          <p14:sldIdLst>
            <p14:sldId id="9647"/>
            <p14:sldId id="9712"/>
            <p14:sldId id="9672"/>
            <p14:sldId id="9673"/>
            <p14:sldId id="9674"/>
          </p14:sldIdLst>
        </p14:section>
        <p14:section name="Bratthammar-Näset-Önnered" id="{9FFBE735-22B7-40BD-8887-67505BDBDA70}">
          <p14:sldIdLst>
            <p14:sldId id="9648"/>
            <p14:sldId id="9713"/>
            <p14:sldId id="9675"/>
            <p14:sldId id="9676"/>
            <p14:sldId id="9677"/>
          </p14:sldIdLst>
        </p14:section>
        <p14:section name="Centrala Tynnered" id="{48023710-6007-49AF-9D17-713546DD6B7A}">
          <p14:sldIdLst>
            <p14:sldId id="9649"/>
            <p14:sldId id="9714"/>
            <p14:sldId id="9678"/>
            <p14:sldId id="9679"/>
            <p14:sldId id="9680"/>
          </p14:sldIdLst>
        </p14:section>
        <p14:section name="Frölunda Torg-Tofta" id="{D34ADC93-36E9-439B-A585-479A68578AFD}">
          <p14:sldIdLst>
            <p14:sldId id="9650"/>
            <p14:sldId id="9715"/>
            <p14:sldId id="9681"/>
            <p14:sldId id="9682"/>
            <p14:sldId id="9683"/>
          </p14:sldIdLst>
        </p14:section>
        <p14:section name="Älvsborg" id="{6787F890-D3C9-46E4-B45A-A9617E8344FD}">
          <p14:sldIdLst>
            <p14:sldId id="9651"/>
            <p14:sldId id="9716"/>
            <p14:sldId id="9684"/>
            <p14:sldId id="9685"/>
            <p14:sldId id="9686"/>
          </p14:sldIdLst>
        </p14:section>
        <p14:section name="Kontakt" id="{2E2154D0-9B95-49F2-8BC7-A956C6795221}">
          <p14:sldIdLst>
            <p14:sldId id="266"/>
          </p14:sldIdLst>
        </p14:section>
      </p14:sectionLst>
    </p:ext>
    <p:ext uri="{EFAFB233-063F-42B5-8137-9DF3F51BA10A}">
      <p15:sldGuideLst xmlns:p15="http://schemas.microsoft.com/office/powerpoint/2012/main">
        <p15:guide id="1" orient="horz" pos="3113" userDrawn="1">
          <p15:clr>
            <a:srgbClr val="A4A3A4"/>
          </p15:clr>
        </p15:guide>
        <p15:guide id="2" pos="3840">
          <p15:clr>
            <a:srgbClr val="A4A3A4"/>
          </p15:clr>
        </p15:guide>
        <p15:guide id="3" pos="597" userDrawn="1">
          <p15:clr>
            <a:srgbClr val="A4A3A4"/>
          </p15:clr>
        </p15:guide>
        <p15:guide id="4" pos="11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562F36-5FBC-4EF2-D50A-528C16CCD9F1}" name="Carl Odhnoff" initials="CO" userId="S::carl.odhnoff@socialcentrum.goteborg.se::d7e57749-5547-4afb-b45c-8b3f999d14e9" providerId="AD"/>
  <p188:author id="{34AF459D-93CE-5F21-4EEF-63BA480FC606}" name="Jenny Haglind" initials="JH" userId="S::jenny.haglind@socialsydvast.goteborg.se::793f9ddd-7f05-4936-a902-c0ca17a7077b" providerId="AD"/>
  <p188:author id="{F1A55CDA-48E0-432F-5863-0623DB31D318}" name="Amanda Linell" initials="AL" userId="S::amanda.linell@socialhisingen.goteborg.se::021ddf10-df58-4695-83b3-35b277f7a3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89" autoAdjust="0"/>
  </p:normalViewPr>
  <p:slideViewPr>
    <p:cSldViewPr snapToGrid="0">
      <p:cViewPr varScale="1">
        <p:scale>
          <a:sx n="104" d="100"/>
          <a:sy n="104" d="100"/>
        </p:scale>
        <p:origin x="2454" y="102"/>
      </p:cViewPr>
      <p:guideLst>
        <p:guide orient="horz" pos="3113"/>
        <p:guide pos="3840"/>
        <p:guide pos="597"/>
        <p:guide pos="11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9.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8.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handoutMaster" Target="handoutMasters/handoutMaster1.xml"/><Relationship Id="rId7" Type="http://schemas.openxmlformats.org/officeDocument/2006/relationships/slideMaster" Target="slideMasters/slideMaster5.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en-US" sz="1600"/>
              <a:t>Antal göteborgare i urval till SOM-enkäten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tx>
            <c:strRef>
              <c:f>'Om SOM'!$D$6</c:f>
              <c:strCache>
                <c:ptCount val="1"/>
                <c:pt idx="0">
                  <c:v>Urval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'Om SOM'!$E$5:$L$5</c:f>
              <c:numCache>
                <c:formatCode>@</c:formatCode>
                <c:ptCount val="8"/>
                <c:pt idx="0">
                  <c:v>2016</c:v>
                </c:pt>
                <c:pt idx="1">
                  <c:v>2017</c:v>
                </c:pt>
                <c:pt idx="2">
                  <c:v>2018</c:v>
                </c:pt>
                <c:pt idx="3">
                  <c:v>2019</c:v>
                </c:pt>
                <c:pt idx="4">
                  <c:v>2020</c:v>
                </c:pt>
                <c:pt idx="5">
                  <c:v>2021</c:v>
                </c:pt>
                <c:pt idx="6">
                  <c:v>2022</c:v>
                </c:pt>
                <c:pt idx="7">
                  <c:v>2023</c:v>
                </c:pt>
              </c:numCache>
            </c:numRef>
          </c:cat>
          <c:val>
            <c:numRef>
              <c:f>'Om SOM'!$E$6:$L$6</c:f>
              <c:numCache>
                <c:formatCode>General</c:formatCode>
                <c:ptCount val="8"/>
                <c:pt idx="0">
                  <c:v>5000</c:v>
                </c:pt>
                <c:pt idx="1">
                  <c:v>5000</c:v>
                </c:pt>
                <c:pt idx="2">
                  <c:v>7000</c:v>
                </c:pt>
                <c:pt idx="3">
                  <c:v>5000</c:v>
                </c:pt>
                <c:pt idx="4">
                  <c:v>8000</c:v>
                </c:pt>
                <c:pt idx="5">
                  <c:v>7000</c:v>
                </c:pt>
                <c:pt idx="6">
                  <c:v>9000</c:v>
                </c:pt>
                <c:pt idx="7">
                  <c:v>9000</c:v>
                </c:pt>
              </c:numCache>
            </c:numRef>
          </c:val>
          <c:extLst>
            <c:ext xmlns:c16="http://schemas.microsoft.com/office/drawing/2014/chart" uri="{C3380CC4-5D6E-409C-BE32-E72D297353CC}">
              <c16:uniqueId val="{00000000-1AC7-4C05-A1B0-72D0B8AD696C}"/>
            </c:ext>
          </c:extLst>
        </c:ser>
        <c:dLbls>
          <c:showLegendKey val="0"/>
          <c:showVal val="0"/>
          <c:showCatName val="0"/>
          <c:showSerName val="0"/>
          <c:showPercent val="0"/>
          <c:showBubbleSize val="0"/>
        </c:dLbls>
        <c:gapWidth val="50"/>
        <c:axId val="1334743792"/>
        <c:axId val="1334742352"/>
      </c:barChart>
      <c:catAx>
        <c:axId val="133474379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1334742352"/>
        <c:crosses val="autoZero"/>
        <c:auto val="1"/>
        <c:lblAlgn val="ctr"/>
        <c:lblOffset val="100"/>
        <c:noMultiLvlLbl val="0"/>
      </c:catAx>
      <c:valAx>
        <c:axId val="1334742352"/>
        <c:scaling>
          <c:orientation val="minMax"/>
        </c:scaling>
        <c:delete val="1"/>
        <c:axPos val="l"/>
        <c:numFmt formatCode="General" sourceLinked="1"/>
        <c:majorTickMark val="none"/>
        <c:minorTickMark val="none"/>
        <c:tickLblPos val="nextTo"/>
        <c:crossAx val="13347437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Andel som känner sig trygga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2018-2020, 2021-2023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SYDVÄST!$AK$32</c:f>
              <c:strCache>
                <c:ptCount val="1"/>
                <c:pt idx="0">
                  <c:v>2018-2020</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10B0-423B-9E59-D2D824EC8C37}"/>
              </c:ext>
            </c:extLst>
          </c:dPt>
          <c:dPt>
            <c:idx val="1"/>
            <c:invertIfNegative val="0"/>
            <c:bubble3D val="0"/>
            <c:extLst>
              <c:ext xmlns:c16="http://schemas.microsoft.com/office/drawing/2014/chart" uri="{C3380CC4-5D6E-409C-BE32-E72D297353CC}">
                <c16:uniqueId val="{00000001-10B0-423B-9E59-D2D824EC8C37}"/>
              </c:ext>
            </c:extLst>
          </c:dPt>
          <c:dPt>
            <c:idx val="2"/>
            <c:invertIfNegative val="0"/>
            <c:bubble3D val="0"/>
            <c:extLst>
              <c:ext xmlns:c16="http://schemas.microsoft.com/office/drawing/2014/chart" uri="{C3380CC4-5D6E-409C-BE32-E72D297353CC}">
                <c16:uniqueId val="{00000002-10B0-423B-9E59-D2D824EC8C37}"/>
              </c:ext>
            </c:extLst>
          </c:dPt>
          <c:dPt>
            <c:idx val="3"/>
            <c:invertIfNegative val="0"/>
            <c:bubble3D val="0"/>
            <c:extLst>
              <c:ext xmlns:c16="http://schemas.microsoft.com/office/drawing/2014/chart" uri="{C3380CC4-5D6E-409C-BE32-E72D297353CC}">
                <c16:uniqueId val="{00000003-10B0-423B-9E59-D2D824EC8C37}"/>
              </c:ext>
            </c:extLst>
          </c:dPt>
          <c:dPt>
            <c:idx val="4"/>
            <c:invertIfNegative val="0"/>
            <c:bubble3D val="0"/>
            <c:extLst>
              <c:ext xmlns:c16="http://schemas.microsoft.com/office/drawing/2014/chart" uri="{C3380CC4-5D6E-409C-BE32-E72D297353CC}">
                <c16:uniqueId val="{00000004-10B0-423B-9E59-D2D824EC8C37}"/>
              </c:ext>
            </c:extLst>
          </c:dPt>
          <c:dPt>
            <c:idx val="5"/>
            <c:invertIfNegative val="0"/>
            <c:bubble3D val="0"/>
            <c:extLst>
              <c:ext xmlns:c16="http://schemas.microsoft.com/office/drawing/2014/chart" uri="{C3380CC4-5D6E-409C-BE32-E72D297353CC}">
                <c16:uniqueId val="{00000005-10B0-423B-9E59-D2D824EC8C37}"/>
              </c:ext>
            </c:extLst>
          </c:dPt>
          <c:dPt>
            <c:idx val="6"/>
            <c:invertIfNegative val="0"/>
            <c:bubble3D val="0"/>
            <c:extLst>
              <c:ext xmlns:c16="http://schemas.microsoft.com/office/drawing/2014/chart" uri="{C3380CC4-5D6E-409C-BE32-E72D297353CC}">
                <c16:uniqueId val="{00000006-10B0-423B-9E59-D2D824EC8C37}"/>
              </c:ext>
            </c:extLst>
          </c:dPt>
          <c:dPt>
            <c:idx val="7"/>
            <c:invertIfNegative val="0"/>
            <c:bubble3D val="0"/>
            <c:extLst>
              <c:ext xmlns:c16="http://schemas.microsoft.com/office/drawing/2014/chart" uri="{C3380CC4-5D6E-409C-BE32-E72D297353CC}">
                <c16:uniqueId val="{00000007-10B0-423B-9E59-D2D824EC8C37}"/>
              </c:ext>
            </c:extLst>
          </c:dPt>
          <c:dPt>
            <c:idx val="8"/>
            <c:invertIfNegative val="0"/>
            <c:bubble3D val="0"/>
            <c:extLst>
              <c:ext xmlns:c16="http://schemas.microsoft.com/office/drawing/2014/chart" uri="{C3380CC4-5D6E-409C-BE32-E72D297353CC}">
                <c16:uniqueId val="{00000008-10B0-423B-9E59-D2D824EC8C37}"/>
              </c:ext>
            </c:extLst>
          </c:dPt>
          <c:dPt>
            <c:idx val="9"/>
            <c:invertIfNegative val="0"/>
            <c:bubble3D val="0"/>
            <c:extLst>
              <c:ext xmlns:c16="http://schemas.microsoft.com/office/drawing/2014/chart" uri="{C3380CC4-5D6E-409C-BE32-E72D297353CC}">
                <c16:uniqueId val="{00000009-10B0-423B-9E59-D2D824EC8C37}"/>
              </c:ext>
            </c:extLst>
          </c:dPt>
          <c:dPt>
            <c:idx val="10"/>
            <c:invertIfNegative val="0"/>
            <c:bubble3D val="0"/>
            <c:extLst>
              <c:ext xmlns:c16="http://schemas.microsoft.com/office/drawing/2014/chart" uri="{C3380CC4-5D6E-409C-BE32-E72D297353CC}">
                <c16:uniqueId val="{0000000A-10B0-423B-9E59-D2D824EC8C37}"/>
              </c:ext>
            </c:extLst>
          </c:dPt>
          <c:dPt>
            <c:idx val="11"/>
            <c:invertIfNegative val="0"/>
            <c:bubble3D val="0"/>
            <c:extLst>
              <c:ext xmlns:c16="http://schemas.microsoft.com/office/drawing/2014/chart" uri="{C3380CC4-5D6E-409C-BE32-E72D297353CC}">
                <c16:uniqueId val="{0000000B-10B0-423B-9E59-D2D824EC8C37}"/>
              </c:ext>
            </c:extLst>
          </c:dPt>
          <c:dLbls>
            <c:delete val="1"/>
          </c:dLbls>
          <c:cat>
            <c:strRef>
              <c:f>SYDVÄST!$AJ$33:$AJ$42</c:f>
              <c:strCache>
                <c:ptCount val="10"/>
                <c:pt idx="0">
                  <c:v>Frölunda Torg-Tofta</c:v>
                </c:pt>
                <c:pt idx="1">
                  <c:v>Centrala Tynnered</c:v>
                </c:pt>
                <c:pt idx="2">
                  <c:v>Stora Högsbo</c:v>
                </c:pt>
                <c:pt idx="3">
                  <c:v>HELA STADEN</c:v>
                </c:pt>
                <c:pt idx="4">
                  <c:v>SYDVÄST</c:v>
                </c:pt>
                <c:pt idx="5">
                  <c:v>Askim-Hovås</c:v>
                </c:pt>
                <c:pt idx="6">
                  <c:v>Bratthammar-Näset-Önnered</c:v>
                </c:pt>
                <c:pt idx="7">
                  <c:v>Södra Skärgården</c:v>
                </c:pt>
                <c:pt idx="8">
                  <c:v>Billdal</c:v>
                </c:pt>
                <c:pt idx="9">
                  <c:v>Älvsborg</c:v>
                </c:pt>
              </c:strCache>
            </c:strRef>
          </c:cat>
          <c:val>
            <c:numRef>
              <c:f>SYDVÄST!$AK$33:$AK$42</c:f>
              <c:numCache>
                <c:formatCode>0</c:formatCode>
                <c:ptCount val="10"/>
                <c:pt idx="0">
                  <c:v>52.760943333333337</c:v>
                </c:pt>
                <c:pt idx="1">
                  <c:v>58.435020000000002</c:v>
                </c:pt>
                <c:pt idx="2">
                  <c:v>76.59626999999999</c:v>
                </c:pt>
                <c:pt idx="3">
                  <c:v>78.666666666666671</c:v>
                </c:pt>
                <c:pt idx="4">
                  <c:v>80.970493333333337</c:v>
                </c:pt>
                <c:pt idx="5">
                  <c:v>85.392110000000002</c:v>
                </c:pt>
                <c:pt idx="6">
                  <c:v>87.800273333333337</c:v>
                </c:pt>
                <c:pt idx="7">
                  <c:v>100</c:v>
                </c:pt>
                <c:pt idx="8">
                  <c:v>91.783083333333323</c:v>
                </c:pt>
                <c:pt idx="9">
                  <c:v>92.186146666666673</c:v>
                </c:pt>
              </c:numCache>
            </c:numRef>
          </c:val>
          <c:extLst>
            <c:ext xmlns:c16="http://schemas.microsoft.com/office/drawing/2014/chart" uri="{C3380CC4-5D6E-409C-BE32-E72D297353CC}">
              <c16:uniqueId val="{0000000C-10B0-423B-9E59-D2D824EC8C37}"/>
            </c:ext>
          </c:extLst>
        </c:ser>
        <c:ser>
          <c:idx val="1"/>
          <c:order val="1"/>
          <c:tx>
            <c:strRef>
              <c:f>SYDVÄST!$AL$32</c:f>
              <c:strCache>
                <c:ptCount val="1"/>
                <c:pt idx="0">
                  <c:v>2021-2023</c:v>
                </c:pt>
              </c:strCache>
            </c:strRef>
          </c:tx>
          <c:spPr>
            <a:solidFill>
              <a:schemeClr val="accent4">
                <a:lumMod val="60000"/>
                <a:lumOff val="40000"/>
              </a:schemeClr>
            </a:solidFill>
          </c:spPr>
          <c:invertIfNegative val="0"/>
          <c:dPt>
            <c:idx val="3"/>
            <c:invertIfNegative val="0"/>
            <c:bubble3D val="0"/>
            <c:spPr>
              <a:solidFill>
                <a:schemeClr val="bg2">
                  <a:lumMod val="90000"/>
                </a:schemeClr>
              </a:solidFill>
            </c:spPr>
            <c:extLst>
              <c:ext xmlns:c16="http://schemas.microsoft.com/office/drawing/2014/chart" uri="{C3380CC4-5D6E-409C-BE32-E72D297353CC}">
                <c16:uniqueId val="{0000000E-10B0-423B-9E59-D2D824EC8C37}"/>
              </c:ext>
            </c:extLst>
          </c:dPt>
          <c:dPt>
            <c:idx val="4"/>
            <c:invertIfNegative val="0"/>
            <c:bubble3D val="0"/>
            <c:spPr>
              <a:solidFill>
                <a:schemeClr val="accent4"/>
              </a:solidFill>
            </c:spPr>
            <c:extLst>
              <c:ext xmlns:c16="http://schemas.microsoft.com/office/drawing/2014/chart" uri="{C3380CC4-5D6E-409C-BE32-E72D297353CC}">
                <c16:uniqueId val="{00000010-10B0-423B-9E59-D2D824EC8C37}"/>
              </c:ext>
            </c:extLst>
          </c:dPt>
          <c:dPt>
            <c:idx val="6"/>
            <c:invertIfNegative val="0"/>
            <c:bubble3D val="0"/>
            <c:extLst>
              <c:ext xmlns:c16="http://schemas.microsoft.com/office/drawing/2014/chart" uri="{C3380CC4-5D6E-409C-BE32-E72D297353CC}">
                <c16:uniqueId val="{00000011-10B0-423B-9E59-D2D824EC8C37}"/>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SYDVÄST!$AJ$33:$AJ$42</c:f>
              <c:strCache>
                <c:ptCount val="10"/>
                <c:pt idx="0">
                  <c:v>Frölunda Torg-Tofta</c:v>
                </c:pt>
                <c:pt idx="1">
                  <c:v>Centrala Tynnered</c:v>
                </c:pt>
                <c:pt idx="2">
                  <c:v>Stora Högsbo</c:v>
                </c:pt>
                <c:pt idx="3">
                  <c:v>HELA STADEN</c:v>
                </c:pt>
                <c:pt idx="4">
                  <c:v>SYDVÄST</c:v>
                </c:pt>
                <c:pt idx="5">
                  <c:v>Askim-Hovås</c:v>
                </c:pt>
                <c:pt idx="6">
                  <c:v>Bratthammar-Näset-Önnered</c:v>
                </c:pt>
                <c:pt idx="7">
                  <c:v>Södra Skärgården</c:v>
                </c:pt>
                <c:pt idx="8">
                  <c:v>Billdal</c:v>
                </c:pt>
                <c:pt idx="9">
                  <c:v>Älvsborg</c:v>
                </c:pt>
              </c:strCache>
            </c:strRef>
          </c:cat>
          <c:val>
            <c:numRef>
              <c:f>SYDVÄST!$AL$33:$AL$42</c:f>
              <c:numCache>
                <c:formatCode>0</c:formatCode>
                <c:ptCount val="10"/>
                <c:pt idx="0">
                  <c:v>50.673470000000002</c:v>
                </c:pt>
                <c:pt idx="1">
                  <c:v>61.318743333333337</c:v>
                </c:pt>
                <c:pt idx="2">
                  <c:v>74.713836666666666</c:v>
                </c:pt>
                <c:pt idx="3">
                  <c:v>79.333333333333329</c:v>
                </c:pt>
                <c:pt idx="4">
                  <c:v>82.391556666666659</c:v>
                </c:pt>
                <c:pt idx="5">
                  <c:v>87.799729999999997</c:v>
                </c:pt>
                <c:pt idx="6">
                  <c:v>90.501033333333339</c:v>
                </c:pt>
                <c:pt idx="7">
                  <c:v>94.761903333333336</c:v>
                </c:pt>
                <c:pt idx="8">
                  <c:v>95.014040000000008</c:v>
                </c:pt>
                <c:pt idx="9">
                  <c:v>95.297276666666676</c:v>
                </c:pt>
              </c:numCache>
            </c:numRef>
          </c:val>
          <c:extLst>
            <c:ext xmlns:c16="http://schemas.microsoft.com/office/drawing/2014/chart" uri="{C3380CC4-5D6E-409C-BE32-E72D297353CC}">
              <c16:uniqueId val="{00000012-10B0-423B-9E59-D2D824EC8C37}"/>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ax val="100"/>
          <c:min val="0"/>
        </c:scaling>
        <c:delete val="1"/>
        <c:axPos val="l"/>
        <c:numFmt formatCode="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Medelvärde av tillit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2016-2019, 2020-2023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SYDVÄST!$AK$50</c:f>
              <c:strCache>
                <c:ptCount val="1"/>
                <c:pt idx="0">
                  <c:v>2016-2019</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B174-44C7-AC8C-541575C9E634}"/>
              </c:ext>
            </c:extLst>
          </c:dPt>
          <c:dPt>
            <c:idx val="1"/>
            <c:invertIfNegative val="0"/>
            <c:bubble3D val="0"/>
            <c:extLst>
              <c:ext xmlns:c16="http://schemas.microsoft.com/office/drawing/2014/chart" uri="{C3380CC4-5D6E-409C-BE32-E72D297353CC}">
                <c16:uniqueId val="{00000001-B174-44C7-AC8C-541575C9E634}"/>
              </c:ext>
            </c:extLst>
          </c:dPt>
          <c:dPt>
            <c:idx val="2"/>
            <c:invertIfNegative val="0"/>
            <c:bubble3D val="0"/>
            <c:extLst>
              <c:ext xmlns:c16="http://schemas.microsoft.com/office/drawing/2014/chart" uri="{C3380CC4-5D6E-409C-BE32-E72D297353CC}">
                <c16:uniqueId val="{00000002-B174-44C7-AC8C-541575C9E634}"/>
              </c:ext>
            </c:extLst>
          </c:dPt>
          <c:dPt>
            <c:idx val="3"/>
            <c:invertIfNegative val="0"/>
            <c:bubble3D val="0"/>
            <c:extLst>
              <c:ext xmlns:c16="http://schemas.microsoft.com/office/drawing/2014/chart" uri="{C3380CC4-5D6E-409C-BE32-E72D297353CC}">
                <c16:uniqueId val="{00000003-B174-44C7-AC8C-541575C9E634}"/>
              </c:ext>
            </c:extLst>
          </c:dPt>
          <c:dPt>
            <c:idx val="4"/>
            <c:invertIfNegative val="0"/>
            <c:bubble3D val="0"/>
            <c:extLst>
              <c:ext xmlns:c16="http://schemas.microsoft.com/office/drawing/2014/chart" uri="{C3380CC4-5D6E-409C-BE32-E72D297353CC}">
                <c16:uniqueId val="{00000004-B174-44C7-AC8C-541575C9E634}"/>
              </c:ext>
            </c:extLst>
          </c:dPt>
          <c:dPt>
            <c:idx val="5"/>
            <c:invertIfNegative val="0"/>
            <c:bubble3D val="0"/>
            <c:extLst>
              <c:ext xmlns:c16="http://schemas.microsoft.com/office/drawing/2014/chart" uri="{C3380CC4-5D6E-409C-BE32-E72D297353CC}">
                <c16:uniqueId val="{00000005-B174-44C7-AC8C-541575C9E634}"/>
              </c:ext>
            </c:extLst>
          </c:dPt>
          <c:dPt>
            <c:idx val="6"/>
            <c:invertIfNegative val="0"/>
            <c:bubble3D val="0"/>
            <c:extLst>
              <c:ext xmlns:c16="http://schemas.microsoft.com/office/drawing/2014/chart" uri="{C3380CC4-5D6E-409C-BE32-E72D297353CC}">
                <c16:uniqueId val="{00000006-B174-44C7-AC8C-541575C9E634}"/>
              </c:ext>
            </c:extLst>
          </c:dPt>
          <c:dPt>
            <c:idx val="7"/>
            <c:invertIfNegative val="0"/>
            <c:bubble3D val="0"/>
            <c:extLst>
              <c:ext xmlns:c16="http://schemas.microsoft.com/office/drawing/2014/chart" uri="{C3380CC4-5D6E-409C-BE32-E72D297353CC}">
                <c16:uniqueId val="{00000007-B174-44C7-AC8C-541575C9E634}"/>
              </c:ext>
            </c:extLst>
          </c:dPt>
          <c:dPt>
            <c:idx val="8"/>
            <c:invertIfNegative val="0"/>
            <c:bubble3D val="0"/>
            <c:extLst>
              <c:ext xmlns:c16="http://schemas.microsoft.com/office/drawing/2014/chart" uri="{C3380CC4-5D6E-409C-BE32-E72D297353CC}">
                <c16:uniqueId val="{00000008-B174-44C7-AC8C-541575C9E634}"/>
              </c:ext>
            </c:extLst>
          </c:dPt>
          <c:dPt>
            <c:idx val="9"/>
            <c:invertIfNegative val="0"/>
            <c:bubble3D val="0"/>
            <c:extLst>
              <c:ext xmlns:c16="http://schemas.microsoft.com/office/drawing/2014/chart" uri="{C3380CC4-5D6E-409C-BE32-E72D297353CC}">
                <c16:uniqueId val="{00000009-B174-44C7-AC8C-541575C9E634}"/>
              </c:ext>
            </c:extLst>
          </c:dPt>
          <c:dPt>
            <c:idx val="10"/>
            <c:invertIfNegative val="0"/>
            <c:bubble3D val="0"/>
            <c:extLst>
              <c:ext xmlns:c16="http://schemas.microsoft.com/office/drawing/2014/chart" uri="{C3380CC4-5D6E-409C-BE32-E72D297353CC}">
                <c16:uniqueId val="{0000000A-B174-44C7-AC8C-541575C9E634}"/>
              </c:ext>
            </c:extLst>
          </c:dPt>
          <c:dPt>
            <c:idx val="11"/>
            <c:invertIfNegative val="0"/>
            <c:bubble3D val="0"/>
            <c:extLst>
              <c:ext xmlns:c16="http://schemas.microsoft.com/office/drawing/2014/chart" uri="{C3380CC4-5D6E-409C-BE32-E72D297353CC}">
                <c16:uniqueId val="{0000000B-B174-44C7-AC8C-541575C9E634}"/>
              </c:ext>
            </c:extLst>
          </c:dPt>
          <c:dLbls>
            <c:delete val="1"/>
          </c:dLbls>
          <c:cat>
            <c:strRef>
              <c:f>SYDVÄST!$AJ$51:$AJ$60</c:f>
              <c:strCache>
                <c:ptCount val="10"/>
                <c:pt idx="0">
                  <c:v>Frölunda Torg-Tofta</c:v>
                </c:pt>
                <c:pt idx="1">
                  <c:v>Centrala Tynnered</c:v>
                </c:pt>
                <c:pt idx="2">
                  <c:v>Stora Högsbo</c:v>
                </c:pt>
                <c:pt idx="3">
                  <c:v>HELA STADEN</c:v>
                </c:pt>
                <c:pt idx="4">
                  <c:v>SYDVÄST</c:v>
                </c:pt>
                <c:pt idx="5">
                  <c:v>Askim-Hovås</c:v>
                </c:pt>
                <c:pt idx="6">
                  <c:v>Billdal</c:v>
                </c:pt>
                <c:pt idx="7">
                  <c:v>Bratthammar-Näset-Önnered</c:v>
                </c:pt>
                <c:pt idx="8">
                  <c:v>Älvsborg</c:v>
                </c:pt>
                <c:pt idx="9">
                  <c:v>Södra Skärgården</c:v>
                </c:pt>
              </c:strCache>
            </c:strRef>
          </c:cat>
          <c:val>
            <c:numRef>
              <c:f>SYDVÄST!$AK$51:$AK$60</c:f>
              <c:numCache>
                <c:formatCode>0.0</c:formatCode>
                <c:ptCount val="10"/>
                <c:pt idx="0">
                  <c:v>5.7181905000000004</c:v>
                </c:pt>
                <c:pt idx="1">
                  <c:v>6.1889562499999995</c:v>
                </c:pt>
                <c:pt idx="2">
                  <c:v>7.3385187500000004</c:v>
                </c:pt>
                <c:pt idx="3">
                  <c:v>7.2106867499999998</c:v>
                </c:pt>
                <c:pt idx="4">
                  <c:v>7.5445492500000002</c:v>
                </c:pt>
                <c:pt idx="5">
                  <c:v>7.8318185000000007</c:v>
                </c:pt>
                <c:pt idx="6">
                  <c:v>8.0614167499999994</c:v>
                </c:pt>
                <c:pt idx="7">
                  <c:v>7.9976719999999997</c:v>
                </c:pt>
                <c:pt idx="8">
                  <c:v>8.2586919999999999</c:v>
                </c:pt>
                <c:pt idx="9">
                  <c:v>8.755458749999999</c:v>
                </c:pt>
              </c:numCache>
            </c:numRef>
          </c:val>
          <c:extLst>
            <c:ext xmlns:c16="http://schemas.microsoft.com/office/drawing/2014/chart" uri="{C3380CC4-5D6E-409C-BE32-E72D297353CC}">
              <c16:uniqueId val="{0000000C-B174-44C7-AC8C-541575C9E634}"/>
            </c:ext>
          </c:extLst>
        </c:ser>
        <c:ser>
          <c:idx val="1"/>
          <c:order val="1"/>
          <c:tx>
            <c:strRef>
              <c:f>SYDVÄST!$AL$50</c:f>
              <c:strCache>
                <c:ptCount val="1"/>
                <c:pt idx="0">
                  <c:v>2020-2023</c:v>
                </c:pt>
              </c:strCache>
            </c:strRef>
          </c:tx>
          <c:spPr>
            <a:solidFill>
              <a:schemeClr val="accent4">
                <a:lumMod val="60000"/>
                <a:lumOff val="40000"/>
              </a:schemeClr>
            </a:solidFill>
          </c:spPr>
          <c:invertIfNegative val="0"/>
          <c:dPt>
            <c:idx val="1"/>
            <c:invertIfNegative val="0"/>
            <c:bubble3D val="0"/>
            <c:extLst>
              <c:ext xmlns:c16="http://schemas.microsoft.com/office/drawing/2014/chart" uri="{C3380CC4-5D6E-409C-BE32-E72D297353CC}">
                <c16:uniqueId val="{0000000D-B174-44C7-AC8C-541575C9E634}"/>
              </c:ext>
            </c:extLst>
          </c:dPt>
          <c:dPt>
            <c:idx val="3"/>
            <c:invertIfNegative val="0"/>
            <c:bubble3D val="0"/>
            <c:spPr>
              <a:solidFill>
                <a:schemeClr val="bg2">
                  <a:lumMod val="90000"/>
                </a:schemeClr>
              </a:solidFill>
            </c:spPr>
            <c:extLst>
              <c:ext xmlns:c16="http://schemas.microsoft.com/office/drawing/2014/chart" uri="{C3380CC4-5D6E-409C-BE32-E72D297353CC}">
                <c16:uniqueId val="{0000000F-B174-44C7-AC8C-541575C9E634}"/>
              </c:ext>
            </c:extLst>
          </c:dPt>
          <c:dPt>
            <c:idx val="4"/>
            <c:invertIfNegative val="0"/>
            <c:bubble3D val="0"/>
            <c:spPr>
              <a:solidFill>
                <a:schemeClr val="accent4"/>
              </a:solidFill>
            </c:spPr>
            <c:extLst>
              <c:ext xmlns:c16="http://schemas.microsoft.com/office/drawing/2014/chart" uri="{C3380CC4-5D6E-409C-BE32-E72D297353CC}">
                <c16:uniqueId val="{00000011-B174-44C7-AC8C-541575C9E634}"/>
              </c:ext>
            </c:extLst>
          </c:dPt>
          <c:dPt>
            <c:idx val="7"/>
            <c:invertIfNegative val="0"/>
            <c:bubble3D val="0"/>
            <c:extLst>
              <c:ext xmlns:c16="http://schemas.microsoft.com/office/drawing/2014/chart" uri="{C3380CC4-5D6E-409C-BE32-E72D297353CC}">
                <c16:uniqueId val="{00000012-B174-44C7-AC8C-541575C9E634}"/>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SYDVÄST!$AJ$51:$AJ$60</c:f>
              <c:strCache>
                <c:ptCount val="10"/>
                <c:pt idx="0">
                  <c:v>Frölunda Torg-Tofta</c:v>
                </c:pt>
                <c:pt idx="1">
                  <c:v>Centrala Tynnered</c:v>
                </c:pt>
                <c:pt idx="2">
                  <c:v>Stora Högsbo</c:v>
                </c:pt>
                <c:pt idx="3">
                  <c:v>HELA STADEN</c:v>
                </c:pt>
                <c:pt idx="4">
                  <c:v>SYDVÄST</c:v>
                </c:pt>
                <c:pt idx="5">
                  <c:v>Askim-Hovås</c:v>
                </c:pt>
                <c:pt idx="6">
                  <c:v>Billdal</c:v>
                </c:pt>
                <c:pt idx="7">
                  <c:v>Bratthammar-Näset-Önnered</c:v>
                </c:pt>
                <c:pt idx="8">
                  <c:v>Älvsborg</c:v>
                </c:pt>
                <c:pt idx="9">
                  <c:v>Södra Skärgården</c:v>
                </c:pt>
              </c:strCache>
            </c:strRef>
          </c:cat>
          <c:val>
            <c:numRef>
              <c:f>SYDVÄST!$AL$51:$AL$60</c:f>
              <c:numCache>
                <c:formatCode>0.0</c:formatCode>
                <c:ptCount val="10"/>
                <c:pt idx="0">
                  <c:v>5.791817</c:v>
                </c:pt>
                <c:pt idx="1">
                  <c:v>6.2585724999999996</c:v>
                </c:pt>
                <c:pt idx="2">
                  <c:v>6.9557207500000002</c:v>
                </c:pt>
                <c:pt idx="3">
                  <c:v>7.1441090000000003</c:v>
                </c:pt>
                <c:pt idx="4">
                  <c:v>7.4357610000000003</c:v>
                </c:pt>
                <c:pt idx="5">
                  <c:v>7.5781384999999997</c:v>
                </c:pt>
                <c:pt idx="6">
                  <c:v>7.8155380000000001</c:v>
                </c:pt>
                <c:pt idx="7">
                  <c:v>7.9597280000000001</c:v>
                </c:pt>
                <c:pt idx="8">
                  <c:v>8.221763000000001</c:v>
                </c:pt>
                <c:pt idx="9">
                  <c:v>8.6789407499999989</c:v>
                </c:pt>
              </c:numCache>
            </c:numRef>
          </c:val>
          <c:extLst>
            <c:ext xmlns:c16="http://schemas.microsoft.com/office/drawing/2014/chart" uri="{C3380CC4-5D6E-409C-BE32-E72D297353CC}">
              <c16:uniqueId val="{00000013-B174-44C7-AC8C-541575C9E634}"/>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torg</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2191483519"/>
          <c:w val="0.93971532235556798"/>
          <c:h val="0.5592124340818555"/>
        </c:manualLayout>
      </c:layout>
      <c:barChart>
        <c:barDir val="col"/>
        <c:grouping val="clustered"/>
        <c:varyColors val="0"/>
        <c:ser>
          <c:idx val="0"/>
          <c:order val="0"/>
          <c:tx>
            <c:strRef>
              <c:f>SYDVÄST!$K$68</c:f>
              <c:strCache>
                <c:ptCount val="1"/>
                <c:pt idx="0">
                  <c:v>Andel som inte känner sig trygga på torg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8ACE-4FF8-9E07-260AE886F949}"/>
              </c:ext>
            </c:extLst>
          </c:dPt>
          <c:dPt>
            <c:idx val="1"/>
            <c:invertIfNegative val="0"/>
            <c:bubble3D val="0"/>
            <c:extLst>
              <c:ext xmlns:c16="http://schemas.microsoft.com/office/drawing/2014/chart" uri="{C3380CC4-5D6E-409C-BE32-E72D297353CC}">
                <c16:uniqueId val="{00000001-8ACE-4FF8-9E07-260AE886F949}"/>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8ACE-4FF8-9E07-260AE886F949}"/>
              </c:ext>
            </c:extLst>
          </c:dPt>
          <c:dPt>
            <c:idx val="3"/>
            <c:invertIfNegative val="0"/>
            <c:bubble3D val="0"/>
            <c:extLst>
              <c:ext xmlns:c16="http://schemas.microsoft.com/office/drawing/2014/chart" uri="{C3380CC4-5D6E-409C-BE32-E72D297353CC}">
                <c16:uniqueId val="{00000004-8ACE-4FF8-9E07-260AE886F949}"/>
              </c:ext>
            </c:extLst>
          </c:dPt>
          <c:dPt>
            <c:idx val="4"/>
            <c:invertIfNegative val="0"/>
            <c:bubble3D val="0"/>
            <c:extLst>
              <c:ext xmlns:c16="http://schemas.microsoft.com/office/drawing/2014/chart" uri="{C3380CC4-5D6E-409C-BE32-E72D297353CC}">
                <c16:uniqueId val="{00000005-8ACE-4FF8-9E07-260AE886F949}"/>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8ACE-4FF8-9E07-260AE886F949}"/>
              </c:ext>
            </c:extLst>
          </c:dPt>
          <c:dPt>
            <c:idx val="6"/>
            <c:invertIfNegative val="0"/>
            <c:bubble3D val="0"/>
            <c:extLst>
              <c:ext xmlns:c16="http://schemas.microsoft.com/office/drawing/2014/chart" uri="{C3380CC4-5D6E-409C-BE32-E72D297353CC}">
                <c16:uniqueId val="{00000008-8ACE-4FF8-9E07-260AE886F949}"/>
              </c:ext>
            </c:extLst>
          </c:dPt>
          <c:dPt>
            <c:idx val="7"/>
            <c:invertIfNegative val="0"/>
            <c:bubble3D val="0"/>
            <c:extLst>
              <c:ext xmlns:c16="http://schemas.microsoft.com/office/drawing/2014/chart" uri="{C3380CC4-5D6E-409C-BE32-E72D297353CC}">
                <c16:uniqueId val="{00000009-8ACE-4FF8-9E07-260AE886F949}"/>
              </c:ext>
            </c:extLst>
          </c:dPt>
          <c:dPt>
            <c:idx val="8"/>
            <c:invertIfNegative val="0"/>
            <c:bubble3D val="0"/>
            <c:extLst>
              <c:ext xmlns:c16="http://schemas.microsoft.com/office/drawing/2014/chart" uri="{C3380CC4-5D6E-409C-BE32-E72D297353CC}">
                <c16:uniqueId val="{0000000A-8ACE-4FF8-9E07-260AE886F949}"/>
              </c:ext>
            </c:extLst>
          </c:dPt>
          <c:dPt>
            <c:idx val="9"/>
            <c:invertIfNegative val="0"/>
            <c:bubble3D val="0"/>
            <c:extLst>
              <c:ext xmlns:c16="http://schemas.microsoft.com/office/drawing/2014/chart" uri="{C3380CC4-5D6E-409C-BE32-E72D297353CC}">
                <c16:uniqueId val="{0000000B-8ACE-4FF8-9E07-260AE886F949}"/>
              </c:ext>
            </c:extLst>
          </c:dPt>
          <c:dPt>
            <c:idx val="10"/>
            <c:invertIfNegative val="0"/>
            <c:bubble3D val="0"/>
            <c:extLst>
              <c:ext xmlns:c16="http://schemas.microsoft.com/office/drawing/2014/chart" uri="{C3380CC4-5D6E-409C-BE32-E72D297353CC}">
                <c16:uniqueId val="{0000000C-8ACE-4FF8-9E07-260AE886F949}"/>
              </c:ext>
            </c:extLst>
          </c:dPt>
          <c:dPt>
            <c:idx val="11"/>
            <c:invertIfNegative val="0"/>
            <c:bubble3D val="0"/>
            <c:extLst>
              <c:ext xmlns:c16="http://schemas.microsoft.com/office/drawing/2014/chart" uri="{C3380CC4-5D6E-409C-BE32-E72D297353CC}">
                <c16:uniqueId val="{0000000D-8ACE-4FF8-9E07-260AE886F949}"/>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SYDVÄST!$J$69:$J$78</c:f>
              <c:strCache>
                <c:ptCount val="10"/>
                <c:pt idx="0">
                  <c:v>Billdal</c:v>
                </c:pt>
                <c:pt idx="1">
                  <c:v>Södra Skärgården</c:v>
                </c:pt>
                <c:pt idx="2">
                  <c:v>HELA STADEN</c:v>
                </c:pt>
                <c:pt idx="3">
                  <c:v>Stora Högsbo</c:v>
                </c:pt>
                <c:pt idx="4">
                  <c:v>Askim-Hovås</c:v>
                </c:pt>
                <c:pt idx="5">
                  <c:v>SYDVÄST</c:v>
                </c:pt>
                <c:pt idx="6">
                  <c:v>Älvsborg</c:v>
                </c:pt>
                <c:pt idx="7">
                  <c:v>Bratthammar-Näset-Önnered</c:v>
                </c:pt>
                <c:pt idx="8">
                  <c:v>Centrala Tynnered</c:v>
                </c:pt>
                <c:pt idx="9">
                  <c:v>Frölunda Torg-Tofta</c:v>
                </c:pt>
              </c:strCache>
            </c:strRef>
          </c:cat>
          <c:val>
            <c:numRef>
              <c:f>SYDVÄST!$K$69:$K$78</c:f>
              <c:numCache>
                <c:formatCode>0</c:formatCode>
                <c:ptCount val="10"/>
                <c:pt idx="0">
                  <c:v>2</c:v>
                </c:pt>
                <c:pt idx="1">
                  <c:v>2</c:v>
                </c:pt>
                <c:pt idx="2">
                  <c:v>14</c:v>
                </c:pt>
                <c:pt idx="3">
                  <c:v>14</c:v>
                </c:pt>
                <c:pt idx="4">
                  <c:v>14</c:v>
                </c:pt>
                <c:pt idx="5">
                  <c:v>15</c:v>
                </c:pt>
                <c:pt idx="6">
                  <c:v>16</c:v>
                </c:pt>
                <c:pt idx="7">
                  <c:v>23.5</c:v>
                </c:pt>
                <c:pt idx="8">
                  <c:v>25</c:v>
                </c:pt>
                <c:pt idx="9">
                  <c:v>27.5</c:v>
                </c:pt>
              </c:numCache>
            </c:numRef>
          </c:val>
          <c:extLst>
            <c:ext xmlns:c16="http://schemas.microsoft.com/office/drawing/2014/chart" uri="{C3380CC4-5D6E-409C-BE32-E72D297353CC}">
              <c16:uniqueId val="{0000000E-8ACE-4FF8-9E07-260AE886F949}"/>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parker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18971916816275E-2"/>
          <c:y val="0.1512702191483519"/>
          <c:w val="0.94070081597042898"/>
          <c:h val="0.5592124340818555"/>
        </c:manualLayout>
      </c:layout>
      <c:barChart>
        <c:barDir val="col"/>
        <c:grouping val="clustered"/>
        <c:varyColors val="0"/>
        <c:ser>
          <c:idx val="0"/>
          <c:order val="0"/>
          <c:tx>
            <c:strRef>
              <c:f>SYDVÄST!$K$81</c:f>
              <c:strCache>
                <c:ptCount val="1"/>
                <c:pt idx="0">
                  <c:v>Andel som inte känner sig trygga i parker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35B4-4FC8-89C2-F01087356004}"/>
              </c:ext>
            </c:extLst>
          </c:dPt>
          <c:dPt>
            <c:idx val="1"/>
            <c:invertIfNegative val="0"/>
            <c:bubble3D val="0"/>
            <c:extLst>
              <c:ext xmlns:c16="http://schemas.microsoft.com/office/drawing/2014/chart" uri="{C3380CC4-5D6E-409C-BE32-E72D297353CC}">
                <c16:uniqueId val="{00000001-35B4-4FC8-89C2-F01087356004}"/>
              </c:ext>
            </c:extLst>
          </c:dPt>
          <c:dPt>
            <c:idx val="2"/>
            <c:invertIfNegative val="0"/>
            <c:bubble3D val="0"/>
            <c:extLst>
              <c:ext xmlns:c16="http://schemas.microsoft.com/office/drawing/2014/chart" uri="{C3380CC4-5D6E-409C-BE32-E72D297353CC}">
                <c16:uniqueId val="{00000002-35B4-4FC8-89C2-F01087356004}"/>
              </c:ext>
            </c:extLst>
          </c:dPt>
          <c:dPt>
            <c:idx val="3"/>
            <c:invertIfNegative val="0"/>
            <c:bubble3D val="0"/>
            <c:extLst>
              <c:ext xmlns:c16="http://schemas.microsoft.com/office/drawing/2014/chart" uri="{C3380CC4-5D6E-409C-BE32-E72D297353CC}">
                <c16:uniqueId val="{00000003-35B4-4FC8-89C2-F01087356004}"/>
              </c:ext>
            </c:extLst>
          </c:dPt>
          <c:dPt>
            <c:idx val="4"/>
            <c:invertIfNegative val="0"/>
            <c:bubble3D val="0"/>
            <c:extLst>
              <c:ext xmlns:c16="http://schemas.microsoft.com/office/drawing/2014/chart" uri="{C3380CC4-5D6E-409C-BE32-E72D297353CC}">
                <c16:uniqueId val="{00000004-35B4-4FC8-89C2-F0108735600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6-35B4-4FC8-89C2-F01087356004}"/>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8-35B4-4FC8-89C2-F01087356004}"/>
              </c:ext>
            </c:extLst>
          </c:dPt>
          <c:dPt>
            <c:idx val="7"/>
            <c:invertIfNegative val="0"/>
            <c:bubble3D val="0"/>
            <c:extLst>
              <c:ext xmlns:c16="http://schemas.microsoft.com/office/drawing/2014/chart" uri="{C3380CC4-5D6E-409C-BE32-E72D297353CC}">
                <c16:uniqueId val="{00000009-35B4-4FC8-89C2-F01087356004}"/>
              </c:ext>
            </c:extLst>
          </c:dPt>
          <c:dPt>
            <c:idx val="8"/>
            <c:invertIfNegative val="0"/>
            <c:bubble3D val="0"/>
            <c:extLst>
              <c:ext xmlns:c16="http://schemas.microsoft.com/office/drawing/2014/chart" uri="{C3380CC4-5D6E-409C-BE32-E72D297353CC}">
                <c16:uniqueId val="{0000000A-35B4-4FC8-89C2-F01087356004}"/>
              </c:ext>
            </c:extLst>
          </c:dPt>
          <c:dPt>
            <c:idx val="9"/>
            <c:invertIfNegative val="0"/>
            <c:bubble3D val="0"/>
            <c:extLst>
              <c:ext xmlns:c16="http://schemas.microsoft.com/office/drawing/2014/chart" uri="{C3380CC4-5D6E-409C-BE32-E72D297353CC}">
                <c16:uniqueId val="{0000000B-35B4-4FC8-89C2-F01087356004}"/>
              </c:ext>
            </c:extLst>
          </c:dPt>
          <c:dPt>
            <c:idx val="10"/>
            <c:invertIfNegative val="0"/>
            <c:bubble3D val="0"/>
            <c:extLst>
              <c:ext xmlns:c16="http://schemas.microsoft.com/office/drawing/2014/chart" uri="{C3380CC4-5D6E-409C-BE32-E72D297353CC}">
                <c16:uniqueId val="{0000000C-35B4-4FC8-89C2-F01087356004}"/>
              </c:ext>
            </c:extLst>
          </c:dPt>
          <c:dPt>
            <c:idx val="11"/>
            <c:invertIfNegative val="0"/>
            <c:bubble3D val="0"/>
            <c:extLst>
              <c:ext xmlns:c16="http://schemas.microsoft.com/office/drawing/2014/chart" uri="{C3380CC4-5D6E-409C-BE32-E72D297353CC}">
                <c16:uniqueId val="{0000000D-35B4-4FC8-89C2-F01087356004}"/>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SYDVÄST!$J$82:$J$91</c:f>
              <c:strCache>
                <c:ptCount val="10"/>
                <c:pt idx="0">
                  <c:v>Södra Skärgården</c:v>
                </c:pt>
                <c:pt idx="1">
                  <c:v>Billdal</c:v>
                </c:pt>
                <c:pt idx="2">
                  <c:v>Askim-Hovås</c:v>
                </c:pt>
                <c:pt idx="3">
                  <c:v>Bratthammar-Näset-Önnered</c:v>
                </c:pt>
                <c:pt idx="4">
                  <c:v>Älvsborg</c:v>
                </c:pt>
                <c:pt idx="5">
                  <c:v>SYDVÄST</c:v>
                </c:pt>
                <c:pt idx="6">
                  <c:v>HELA STADEN</c:v>
                </c:pt>
                <c:pt idx="7">
                  <c:v>Stora Högsbo</c:v>
                </c:pt>
                <c:pt idx="8">
                  <c:v>Centrala Tynnered</c:v>
                </c:pt>
                <c:pt idx="9">
                  <c:v>Frölunda Torg-Tofta</c:v>
                </c:pt>
              </c:strCache>
            </c:strRef>
          </c:cat>
          <c:val>
            <c:numRef>
              <c:f>SYDVÄST!$K$82:$K$91</c:f>
              <c:numCache>
                <c:formatCode>0</c:formatCode>
                <c:ptCount val="10"/>
                <c:pt idx="0">
                  <c:v>2</c:v>
                </c:pt>
                <c:pt idx="1">
                  <c:v>3</c:v>
                </c:pt>
                <c:pt idx="2">
                  <c:v>10</c:v>
                </c:pt>
                <c:pt idx="3">
                  <c:v>11</c:v>
                </c:pt>
                <c:pt idx="4">
                  <c:v>12</c:v>
                </c:pt>
                <c:pt idx="5">
                  <c:v>13</c:v>
                </c:pt>
                <c:pt idx="6">
                  <c:v>16.5</c:v>
                </c:pt>
                <c:pt idx="7">
                  <c:v>17</c:v>
                </c:pt>
                <c:pt idx="8">
                  <c:v>20.5</c:v>
                </c:pt>
                <c:pt idx="9">
                  <c:v>22.5</c:v>
                </c:pt>
              </c:numCache>
            </c:numRef>
          </c:val>
          <c:extLst>
            <c:ext xmlns:c16="http://schemas.microsoft.com/office/drawing/2014/chart" uri="{C3380CC4-5D6E-409C-BE32-E72D297353CC}">
              <c16:uniqueId val="{0000000E-35B4-4FC8-89C2-F01087356004}"/>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hållplatser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18971916816275E-2"/>
          <c:y val="0.15127019272341374"/>
          <c:w val="0.94070081597042898"/>
          <c:h val="0.55921251108170544"/>
        </c:manualLayout>
      </c:layout>
      <c:barChart>
        <c:barDir val="col"/>
        <c:grouping val="clustered"/>
        <c:varyColors val="0"/>
        <c:ser>
          <c:idx val="0"/>
          <c:order val="0"/>
          <c:tx>
            <c:strRef>
              <c:f>SYDVÄST!$K$93</c:f>
              <c:strCache>
                <c:ptCount val="1"/>
                <c:pt idx="0">
                  <c:v>Andel som inte känner sig trygga på hållplatser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E002-4264-9F55-C52451F7F533}"/>
              </c:ext>
            </c:extLst>
          </c:dPt>
          <c:dPt>
            <c:idx val="1"/>
            <c:invertIfNegative val="0"/>
            <c:bubble3D val="0"/>
            <c:extLst>
              <c:ext xmlns:c16="http://schemas.microsoft.com/office/drawing/2014/chart" uri="{C3380CC4-5D6E-409C-BE32-E72D297353CC}">
                <c16:uniqueId val="{00000001-E002-4264-9F55-C52451F7F533}"/>
              </c:ext>
            </c:extLst>
          </c:dPt>
          <c:dPt>
            <c:idx val="2"/>
            <c:invertIfNegative val="0"/>
            <c:bubble3D val="0"/>
            <c:extLst>
              <c:ext xmlns:c16="http://schemas.microsoft.com/office/drawing/2014/chart" uri="{C3380CC4-5D6E-409C-BE32-E72D297353CC}">
                <c16:uniqueId val="{00000002-E002-4264-9F55-C52451F7F533}"/>
              </c:ext>
            </c:extLst>
          </c:dPt>
          <c:dPt>
            <c:idx val="3"/>
            <c:invertIfNegative val="0"/>
            <c:bubble3D val="0"/>
            <c:extLst>
              <c:ext xmlns:c16="http://schemas.microsoft.com/office/drawing/2014/chart" uri="{C3380CC4-5D6E-409C-BE32-E72D297353CC}">
                <c16:uniqueId val="{00000003-E002-4264-9F55-C52451F7F533}"/>
              </c:ext>
            </c:extLst>
          </c:dPt>
          <c:dPt>
            <c:idx val="4"/>
            <c:invertIfNegative val="0"/>
            <c:bubble3D val="0"/>
            <c:extLst>
              <c:ext xmlns:c16="http://schemas.microsoft.com/office/drawing/2014/chart" uri="{C3380CC4-5D6E-409C-BE32-E72D297353CC}">
                <c16:uniqueId val="{00000004-E002-4264-9F55-C52451F7F533}"/>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6-E002-4264-9F55-C52451F7F533}"/>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8-E002-4264-9F55-C52451F7F533}"/>
              </c:ext>
            </c:extLst>
          </c:dPt>
          <c:dPt>
            <c:idx val="7"/>
            <c:invertIfNegative val="0"/>
            <c:bubble3D val="0"/>
            <c:extLst>
              <c:ext xmlns:c16="http://schemas.microsoft.com/office/drawing/2014/chart" uri="{C3380CC4-5D6E-409C-BE32-E72D297353CC}">
                <c16:uniqueId val="{00000009-E002-4264-9F55-C52451F7F533}"/>
              </c:ext>
            </c:extLst>
          </c:dPt>
          <c:dPt>
            <c:idx val="8"/>
            <c:invertIfNegative val="0"/>
            <c:bubble3D val="0"/>
            <c:extLst>
              <c:ext xmlns:c16="http://schemas.microsoft.com/office/drawing/2014/chart" uri="{C3380CC4-5D6E-409C-BE32-E72D297353CC}">
                <c16:uniqueId val="{0000000A-E002-4264-9F55-C52451F7F533}"/>
              </c:ext>
            </c:extLst>
          </c:dPt>
          <c:dPt>
            <c:idx val="9"/>
            <c:invertIfNegative val="0"/>
            <c:bubble3D val="0"/>
            <c:extLst>
              <c:ext xmlns:c16="http://schemas.microsoft.com/office/drawing/2014/chart" uri="{C3380CC4-5D6E-409C-BE32-E72D297353CC}">
                <c16:uniqueId val="{0000000B-E002-4264-9F55-C52451F7F533}"/>
              </c:ext>
            </c:extLst>
          </c:dPt>
          <c:dPt>
            <c:idx val="10"/>
            <c:invertIfNegative val="0"/>
            <c:bubble3D val="0"/>
            <c:extLst>
              <c:ext xmlns:c16="http://schemas.microsoft.com/office/drawing/2014/chart" uri="{C3380CC4-5D6E-409C-BE32-E72D297353CC}">
                <c16:uniqueId val="{0000000C-E002-4264-9F55-C52451F7F533}"/>
              </c:ext>
            </c:extLst>
          </c:dPt>
          <c:dPt>
            <c:idx val="11"/>
            <c:invertIfNegative val="0"/>
            <c:bubble3D val="0"/>
            <c:extLst>
              <c:ext xmlns:c16="http://schemas.microsoft.com/office/drawing/2014/chart" uri="{C3380CC4-5D6E-409C-BE32-E72D297353CC}">
                <c16:uniqueId val="{0000000D-E002-4264-9F55-C52451F7F533}"/>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SYDVÄST!$J$94:$J$103</c:f>
              <c:strCache>
                <c:ptCount val="10"/>
                <c:pt idx="0">
                  <c:v>Södra Skärgården</c:v>
                </c:pt>
                <c:pt idx="1">
                  <c:v>Billdal</c:v>
                </c:pt>
                <c:pt idx="2">
                  <c:v>Bratthammar-Näset-Önnered</c:v>
                </c:pt>
                <c:pt idx="3">
                  <c:v>Älvsborg</c:v>
                </c:pt>
                <c:pt idx="4">
                  <c:v>Askim-Hovås</c:v>
                </c:pt>
                <c:pt idx="5">
                  <c:v>SYDVÄST</c:v>
                </c:pt>
                <c:pt idx="6">
                  <c:v>HELA STADEN</c:v>
                </c:pt>
                <c:pt idx="7">
                  <c:v>Stora Högsbo</c:v>
                </c:pt>
                <c:pt idx="8">
                  <c:v>Centrala Tynnered</c:v>
                </c:pt>
                <c:pt idx="9">
                  <c:v>Frölunda Torg-Tofta</c:v>
                </c:pt>
              </c:strCache>
            </c:strRef>
          </c:cat>
          <c:val>
            <c:numRef>
              <c:f>SYDVÄST!$K$94:$K$103</c:f>
              <c:numCache>
                <c:formatCode>0</c:formatCode>
                <c:ptCount val="10"/>
                <c:pt idx="0">
                  <c:v>2</c:v>
                </c:pt>
                <c:pt idx="1">
                  <c:v>3.5</c:v>
                </c:pt>
                <c:pt idx="2">
                  <c:v>8.5</c:v>
                </c:pt>
                <c:pt idx="3">
                  <c:v>9</c:v>
                </c:pt>
                <c:pt idx="4">
                  <c:v>11.5</c:v>
                </c:pt>
                <c:pt idx="5">
                  <c:v>12</c:v>
                </c:pt>
                <c:pt idx="6">
                  <c:v>13</c:v>
                </c:pt>
                <c:pt idx="7">
                  <c:v>17</c:v>
                </c:pt>
                <c:pt idx="8">
                  <c:v>18.5</c:v>
                </c:pt>
                <c:pt idx="9">
                  <c:v>24.5</c:v>
                </c:pt>
              </c:numCache>
            </c:numRef>
          </c:val>
          <c:extLst>
            <c:ext xmlns:c16="http://schemas.microsoft.com/office/drawing/2014/chart" uri="{C3380CC4-5D6E-409C-BE32-E72D297353CC}">
              <c16:uniqueId val="{0000000E-E002-4264-9F55-C52451F7F533}"/>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butiksområden</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921251108170544"/>
        </c:manualLayout>
      </c:layout>
      <c:barChart>
        <c:barDir val="col"/>
        <c:grouping val="clustered"/>
        <c:varyColors val="0"/>
        <c:ser>
          <c:idx val="0"/>
          <c:order val="0"/>
          <c:tx>
            <c:strRef>
              <c:f>SYDVÄST!$K$106</c:f>
              <c:strCache>
                <c:ptCount val="1"/>
                <c:pt idx="0">
                  <c:v>Andel som inte känner sig trygga i butiksområden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42DA-478C-AA63-1ED3320E94BB}"/>
              </c:ext>
            </c:extLst>
          </c:dPt>
          <c:dPt>
            <c:idx val="1"/>
            <c:invertIfNegative val="0"/>
            <c:bubble3D val="0"/>
            <c:extLst>
              <c:ext xmlns:c16="http://schemas.microsoft.com/office/drawing/2014/chart" uri="{C3380CC4-5D6E-409C-BE32-E72D297353CC}">
                <c16:uniqueId val="{00000001-42DA-478C-AA63-1ED3320E94BB}"/>
              </c:ext>
            </c:extLst>
          </c:dPt>
          <c:dPt>
            <c:idx val="2"/>
            <c:invertIfNegative val="0"/>
            <c:bubble3D val="0"/>
            <c:extLst>
              <c:ext xmlns:c16="http://schemas.microsoft.com/office/drawing/2014/chart" uri="{C3380CC4-5D6E-409C-BE32-E72D297353CC}">
                <c16:uniqueId val="{00000002-42DA-478C-AA63-1ED3320E94BB}"/>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4-42DA-478C-AA63-1ED3320E94B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6-42DA-478C-AA63-1ED3320E94BB}"/>
              </c:ext>
            </c:extLst>
          </c:dPt>
          <c:dPt>
            <c:idx val="5"/>
            <c:invertIfNegative val="0"/>
            <c:bubble3D val="0"/>
            <c:extLst>
              <c:ext xmlns:c16="http://schemas.microsoft.com/office/drawing/2014/chart" uri="{C3380CC4-5D6E-409C-BE32-E72D297353CC}">
                <c16:uniqueId val="{00000007-42DA-478C-AA63-1ED3320E94BB}"/>
              </c:ext>
            </c:extLst>
          </c:dPt>
          <c:dPt>
            <c:idx val="6"/>
            <c:invertIfNegative val="0"/>
            <c:bubble3D val="0"/>
            <c:extLst>
              <c:ext xmlns:c16="http://schemas.microsoft.com/office/drawing/2014/chart" uri="{C3380CC4-5D6E-409C-BE32-E72D297353CC}">
                <c16:uniqueId val="{00000008-42DA-478C-AA63-1ED3320E94BB}"/>
              </c:ext>
            </c:extLst>
          </c:dPt>
          <c:dPt>
            <c:idx val="7"/>
            <c:invertIfNegative val="0"/>
            <c:bubble3D val="0"/>
            <c:extLst>
              <c:ext xmlns:c16="http://schemas.microsoft.com/office/drawing/2014/chart" uri="{C3380CC4-5D6E-409C-BE32-E72D297353CC}">
                <c16:uniqueId val="{00000009-42DA-478C-AA63-1ED3320E94BB}"/>
              </c:ext>
            </c:extLst>
          </c:dPt>
          <c:dPt>
            <c:idx val="8"/>
            <c:invertIfNegative val="0"/>
            <c:bubble3D val="0"/>
            <c:extLst>
              <c:ext xmlns:c16="http://schemas.microsoft.com/office/drawing/2014/chart" uri="{C3380CC4-5D6E-409C-BE32-E72D297353CC}">
                <c16:uniqueId val="{0000000A-42DA-478C-AA63-1ED3320E94BB}"/>
              </c:ext>
            </c:extLst>
          </c:dPt>
          <c:dPt>
            <c:idx val="9"/>
            <c:invertIfNegative val="0"/>
            <c:bubble3D val="0"/>
            <c:extLst>
              <c:ext xmlns:c16="http://schemas.microsoft.com/office/drawing/2014/chart" uri="{C3380CC4-5D6E-409C-BE32-E72D297353CC}">
                <c16:uniqueId val="{0000000B-42DA-478C-AA63-1ED3320E94BB}"/>
              </c:ext>
            </c:extLst>
          </c:dPt>
          <c:dPt>
            <c:idx val="10"/>
            <c:invertIfNegative val="0"/>
            <c:bubble3D val="0"/>
            <c:extLst>
              <c:ext xmlns:c16="http://schemas.microsoft.com/office/drawing/2014/chart" uri="{C3380CC4-5D6E-409C-BE32-E72D297353CC}">
                <c16:uniqueId val="{0000000C-42DA-478C-AA63-1ED3320E94BB}"/>
              </c:ext>
            </c:extLst>
          </c:dPt>
          <c:dPt>
            <c:idx val="11"/>
            <c:invertIfNegative val="0"/>
            <c:bubble3D val="0"/>
            <c:extLst>
              <c:ext xmlns:c16="http://schemas.microsoft.com/office/drawing/2014/chart" uri="{C3380CC4-5D6E-409C-BE32-E72D297353CC}">
                <c16:uniqueId val="{0000000D-42DA-478C-AA63-1ED3320E94BB}"/>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SYDVÄST!$J$107:$J$116</c:f>
              <c:strCache>
                <c:ptCount val="10"/>
                <c:pt idx="0">
                  <c:v>Billdal</c:v>
                </c:pt>
                <c:pt idx="1">
                  <c:v>Södra Skärgården</c:v>
                </c:pt>
                <c:pt idx="2">
                  <c:v>Askim-Hovås</c:v>
                </c:pt>
                <c:pt idx="3">
                  <c:v>HELA STADEN</c:v>
                </c:pt>
                <c:pt idx="4">
                  <c:v>SYDVÄST</c:v>
                </c:pt>
                <c:pt idx="5">
                  <c:v>Frölunda Torg-Tofta</c:v>
                </c:pt>
                <c:pt idx="6">
                  <c:v>Stora Högsbo</c:v>
                </c:pt>
                <c:pt idx="7">
                  <c:v>Centrala Tynnered</c:v>
                </c:pt>
                <c:pt idx="8">
                  <c:v>Älvsborg</c:v>
                </c:pt>
                <c:pt idx="9">
                  <c:v>Bratthammar-Näset-Önnered</c:v>
                </c:pt>
              </c:strCache>
            </c:strRef>
          </c:cat>
          <c:val>
            <c:numRef>
              <c:f>SYDVÄST!$K$107:$K$116</c:f>
              <c:numCache>
                <c:formatCode>0</c:formatCode>
                <c:ptCount val="10"/>
                <c:pt idx="0">
                  <c:v>2.5</c:v>
                </c:pt>
                <c:pt idx="1">
                  <c:v>3</c:v>
                </c:pt>
                <c:pt idx="2">
                  <c:v>10</c:v>
                </c:pt>
                <c:pt idx="3">
                  <c:v>11</c:v>
                </c:pt>
                <c:pt idx="4">
                  <c:v>12</c:v>
                </c:pt>
                <c:pt idx="5">
                  <c:v>12</c:v>
                </c:pt>
                <c:pt idx="6">
                  <c:v>13.5</c:v>
                </c:pt>
                <c:pt idx="7">
                  <c:v>15</c:v>
                </c:pt>
                <c:pt idx="8">
                  <c:v>16</c:v>
                </c:pt>
                <c:pt idx="9">
                  <c:v>17.5</c:v>
                </c:pt>
              </c:numCache>
            </c:numRef>
          </c:val>
          <c:extLst>
            <c:ext xmlns:c16="http://schemas.microsoft.com/office/drawing/2014/chart" uri="{C3380CC4-5D6E-409C-BE32-E72D297353CC}">
              <c16:uniqueId val="{0000000E-42DA-478C-AA63-1ED3320E94BB}"/>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lekplatser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18971916816275E-2"/>
          <c:y val="0.15127019272341374"/>
          <c:w val="0.94070081597042898"/>
          <c:h val="0.55921251108170544"/>
        </c:manualLayout>
      </c:layout>
      <c:barChart>
        <c:barDir val="col"/>
        <c:grouping val="clustered"/>
        <c:varyColors val="0"/>
        <c:ser>
          <c:idx val="0"/>
          <c:order val="0"/>
          <c:tx>
            <c:strRef>
              <c:f>SYDVÄST!$K$118</c:f>
              <c:strCache>
                <c:ptCount val="1"/>
                <c:pt idx="0">
                  <c:v>Andel som inte känner sig trygga på lekplatser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27CA-4CFB-94C4-34B7A8050699}"/>
              </c:ext>
            </c:extLst>
          </c:dPt>
          <c:dPt>
            <c:idx val="1"/>
            <c:invertIfNegative val="0"/>
            <c:bubble3D val="0"/>
            <c:extLst>
              <c:ext xmlns:c16="http://schemas.microsoft.com/office/drawing/2014/chart" uri="{C3380CC4-5D6E-409C-BE32-E72D297353CC}">
                <c16:uniqueId val="{00000001-27CA-4CFB-94C4-34B7A8050699}"/>
              </c:ext>
            </c:extLst>
          </c:dPt>
          <c:dPt>
            <c:idx val="2"/>
            <c:invertIfNegative val="0"/>
            <c:bubble3D val="0"/>
            <c:extLst>
              <c:ext xmlns:c16="http://schemas.microsoft.com/office/drawing/2014/chart" uri="{C3380CC4-5D6E-409C-BE32-E72D297353CC}">
                <c16:uniqueId val="{00000002-27CA-4CFB-94C4-34B7A8050699}"/>
              </c:ext>
            </c:extLst>
          </c:dPt>
          <c:dPt>
            <c:idx val="3"/>
            <c:invertIfNegative val="0"/>
            <c:bubble3D val="0"/>
            <c:extLst>
              <c:ext xmlns:c16="http://schemas.microsoft.com/office/drawing/2014/chart" uri="{C3380CC4-5D6E-409C-BE32-E72D297353CC}">
                <c16:uniqueId val="{00000003-27CA-4CFB-94C4-34B7A8050699}"/>
              </c:ext>
            </c:extLst>
          </c:dPt>
          <c:dPt>
            <c:idx val="4"/>
            <c:invertIfNegative val="0"/>
            <c:bubble3D val="0"/>
            <c:extLst>
              <c:ext xmlns:c16="http://schemas.microsoft.com/office/drawing/2014/chart" uri="{C3380CC4-5D6E-409C-BE32-E72D297353CC}">
                <c16:uniqueId val="{00000004-27CA-4CFB-94C4-34B7A8050699}"/>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6-27CA-4CFB-94C4-34B7A8050699}"/>
              </c:ext>
            </c:extLst>
          </c:dPt>
          <c:dPt>
            <c:idx val="6"/>
            <c:invertIfNegative val="0"/>
            <c:bubble3D val="0"/>
            <c:extLst>
              <c:ext xmlns:c16="http://schemas.microsoft.com/office/drawing/2014/chart" uri="{C3380CC4-5D6E-409C-BE32-E72D297353CC}">
                <c16:uniqueId val="{00000007-27CA-4CFB-94C4-34B7A8050699}"/>
              </c:ext>
            </c:extLst>
          </c:dPt>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9-27CA-4CFB-94C4-34B7A8050699}"/>
              </c:ext>
            </c:extLst>
          </c:dPt>
          <c:dPt>
            <c:idx val="8"/>
            <c:invertIfNegative val="0"/>
            <c:bubble3D val="0"/>
            <c:extLst>
              <c:ext xmlns:c16="http://schemas.microsoft.com/office/drawing/2014/chart" uri="{C3380CC4-5D6E-409C-BE32-E72D297353CC}">
                <c16:uniqueId val="{0000000A-27CA-4CFB-94C4-34B7A8050699}"/>
              </c:ext>
            </c:extLst>
          </c:dPt>
          <c:dPt>
            <c:idx val="9"/>
            <c:invertIfNegative val="0"/>
            <c:bubble3D val="0"/>
            <c:extLst>
              <c:ext xmlns:c16="http://schemas.microsoft.com/office/drawing/2014/chart" uri="{C3380CC4-5D6E-409C-BE32-E72D297353CC}">
                <c16:uniqueId val="{0000000B-27CA-4CFB-94C4-34B7A8050699}"/>
              </c:ext>
            </c:extLst>
          </c:dPt>
          <c:dPt>
            <c:idx val="10"/>
            <c:invertIfNegative val="0"/>
            <c:bubble3D val="0"/>
            <c:extLst>
              <c:ext xmlns:c16="http://schemas.microsoft.com/office/drawing/2014/chart" uri="{C3380CC4-5D6E-409C-BE32-E72D297353CC}">
                <c16:uniqueId val="{0000000C-27CA-4CFB-94C4-34B7A8050699}"/>
              </c:ext>
            </c:extLst>
          </c:dPt>
          <c:dPt>
            <c:idx val="11"/>
            <c:invertIfNegative val="0"/>
            <c:bubble3D val="0"/>
            <c:extLst>
              <c:ext xmlns:c16="http://schemas.microsoft.com/office/drawing/2014/chart" uri="{C3380CC4-5D6E-409C-BE32-E72D297353CC}">
                <c16:uniqueId val="{0000000D-27CA-4CFB-94C4-34B7A8050699}"/>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SYDVÄST!$J$119:$J$128</c:f>
              <c:strCache>
                <c:ptCount val="10"/>
                <c:pt idx="0">
                  <c:v>Södra Skärgården</c:v>
                </c:pt>
                <c:pt idx="1">
                  <c:v>Billdal</c:v>
                </c:pt>
                <c:pt idx="2">
                  <c:v>Bratthammar-Näset-Önnered</c:v>
                </c:pt>
                <c:pt idx="3">
                  <c:v>Älvsborg</c:v>
                </c:pt>
                <c:pt idx="4">
                  <c:v>Askim-Hovås</c:v>
                </c:pt>
                <c:pt idx="5">
                  <c:v>SYDVÄST</c:v>
                </c:pt>
                <c:pt idx="6">
                  <c:v>Stora Högsbo</c:v>
                </c:pt>
                <c:pt idx="7">
                  <c:v>HELA STADEN</c:v>
                </c:pt>
                <c:pt idx="8">
                  <c:v>Centrala Tynnered</c:v>
                </c:pt>
                <c:pt idx="9">
                  <c:v>Frölunda Torg-Tofta</c:v>
                </c:pt>
              </c:strCache>
            </c:strRef>
          </c:cat>
          <c:val>
            <c:numRef>
              <c:f>SYDVÄST!$K$119:$K$128</c:f>
              <c:numCache>
                <c:formatCode>0</c:formatCode>
                <c:ptCount val="10"/>
                <c:pt idx="0">
                  <c:v>0</c:v>
                </c:pt>
                <c:pt idx="1">
                  <c:v>0.5</c:v>
                </c:pt>
                <c:pt idx="2">
                  <c:v>3</c:v>
                </c:pt>
                <c:pt idx="3">
                  <c:v>3</c:v>
                </c:pt>
                <c:pt idx="4">
                  <c:v>3.5</c:v>
                </c:pt>
                <c:pt idx="5">
                  <c:v>4.5</c:v>
                </c:pt>
                <c:pt idx="6">
                  <c:v>5</c:v>
                </c:pt>
                <c:pt idx="7">
                  <c:v>6</c:v>
                </c:pt>
                <c:pt idx="8">
                  <c:v>10</c:v>
                </c:pt>
                <c:pt idx="9">
                  <c:v>11.5</c:v>
                </c:pt>
              </c:numCache>
            </c:numRef>
          </c:val>
          <c:extLst>
            <c:ext xmlns:c16="http://schemas.microsoft.com/office/drawing/2014/chart" uri="{C3380CC4-5D6E-409C-BE32-E72D297353CC}">
              <c16:uniqueId val="{0000000E-27CA-4CFB-94C4-34B7A8050699}"/>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bibliotek</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2191483519"/>
          <c:w val="0.93971532235556798"/>
          <c:h val="0.5592124340818555"/>
        </c:manualLayout>
      </c:layout>
      <c:barChart>
        <c:barDir val="col"/>
        <c:grouping val="clustered"/>
        <c:varyColors val="0"/>
        <c:ser>
          <c:idx val="0"/>
          <c:order val="0"/>
          <c:tx>
            <c:strRef>
              <c:f>SYDVÄST!$K$131</c:f>
              <c:strCache>
                <c:ptCount val="1"/>
                <c:pt idx="0">
                  <c:v>Andel som inte känner sig trygga på bibliotek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11A5-4689-9A20-1577C5F06D57}"/>
              </c:ext>
            </c:extLst>
          </c:dPt>
          <c:dPt>
            <c:idx val="1"/>
            <c:invertIfNegative val="0"/>
            <c:bubble3D val="0"/>
            <c:extLst>
              <c:ext xmlns:c16="http://schemas.microsoft.com/office/drawing/2014/chart" uri="{C3380CC4-5D6E-409C-BE32-E72D297353CC}">
                <c16:uniqueId val="{00000001-11A5-4689-9A20-1577C5F06D57}"/>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11A5-4689-9A20-1577C5F06D5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1A5-4689-9A20-1577C5F06D57}"/>
              </c:ext>
            </c:extLst>
          </c:dPt>
          <c:dPt>
            <c:idx val="4"/>
            <c:invertIfNegative val="0"/>
            <c:bubble3D val="0"/>
            <c:extLst>
              <c:ext xmlns:c16="http://schemas.microsoft.com/office/drawing/2014/chart" uri="{C3380CC4-5D6E-409C-BE32-E72D297353CC}">
                <c16:uniqueId val="{00000006-11A5-4689-9A20-1577C5F06D57}"/>
              </c:ext>
            </c:extLst>
          </c:dPt>
          <c:dPt>
            <c:idx val="5"/>
            <c:invertIfNegative val="0"/>
            <c:bubble3D val="0"/>
            <c:extLst>
              <c:ext xmlns:c16="http://schemas.microsoft.com/office/drawing/2014/chart" uri="{C3380CC4-5D6E-409C-BE32-E72D297353CC}">
                <c16:uniqueId val="{00000007-11A5-4689-9A20-1577C5F06D57}"/>
              </c:ext>
            </c:extLst>
          </c:dPt>
          <c:dPt>
            <c:idx val="6"/>
            <c:invertIfNegative val="0"/>
            <c:bubble3D val="0"/>
            <c:extLst>
              <c:ext xmlns:c16="http://schemas.microsoft.com/office/drawing/2014/chart" uri="{C3380CC4-5D6E-409C-BE32-E72D297353CC}">
                <c16:uniqueId val="{00000008-11A5-4689-9A20-1577C5F06D57}"/>
              </c:ext>
            </c:extLst>
          </c:dPt>
          <c:dPt>
            <c:idx val="7"/>
            <c:invertIfNegative val="0"/>
            <c:bubble3D val="0"/>
            <c:extLst>
              <c:ext xmlns:c16="http://schemas.microsoft.com/office/drawing/2014/chart" uri="{C3380CC4-5D6E-409C-BE32-E72D297353CC}">
                <c16:uniqueId val="{00000009-11A5-4689-9A20-1577C5F06D57}"/>
              </c:ext>
            </c:extLst>
          </c:dPt>
          <c:dPt>
            <c:idx val="8"/>
            <c:invertIfNegative val="0"/>
            <c:bubble3D val="0"/>
            <c:extLst>
              <c:ext xmlns:c16="http://schemas.microsoft.com/office/drawing/2014/chart" uri="{C3380CC4-5D6E-409C-BE32-E72D297353CC}">
                <c16:uniqueId val="{0000000A-11A5-4689-9A20-1577C5F06D57}"/>
              </c:ext>
            </c:extLst>
          </c:dPt>
          <c:dPt>
            <c:idx val="9"/>
            <c:invertIfNegative val="0"/>
            <c:bubble3D val="0"/>
            <c:extLst>
              <c:ext xmlns:c16="http://schemas.microsoft.com/office/drawing/2014/chart" uri="{C3380CC4-5D6E-409C-BE32-E72D297353CC}">
                <c16:uniqueId val="{0000000B-11A5-4689-9A20-1577C5F06D57}"/>
              </c:ext>
            </c:extLst>
          </c:dPt>
          <c:dPt>
            <c:idx val="10"/>
            <c:invertIfNegative val="0"/>
            <c:bubble3D val="0"/>
            <c:extLst>
              <c:ext xmlns:c16="http://schemas.microsoft.com/office/drawing/2014/chart" uri="{C3380CC4-5D6E-409C-BE32-E72D297353CC}">
                <c16:uniqueId val="{0000000C-11A5-4689-9A20-1577C5F06D57}"/>
              </c:ext>
            </c:extLst>
          </c:dPt>
          <c:dPt>
            <c:idx val="11"/>
            <c:invertIfNegative val="0"/>
            <c:bubble3D val="0"/>
            <c:extLst>
              <c:ext xmlns:c16="http://schemas.microsoft.com/office/drawing/2014/chart" uri="{C3380CC4-5D6E-409C-BE32-E72D297353CC}">
                <c16:uniqueId val="{0000000D-11A5-4689-9A20-1577C5F06D57}"/>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SYDVÄST!$J$132:$J$141</c:f>
              <c:strCache>
                <c:ptCount val="10"/>
                <c:pt idx="0">
                  <c:v>Billdal</c:v>
                </c:pt>
                <c:pt idx="1">
                  <c:v>Södra Skärgården</c:v>
                </c:pt>
                <c:pt idx="2">
                  <c:v>HELA STADEN</c:v>
                </c:pt>
                <c:pt idx="3">
                  <c:v>SYDVÄST</c:v>
                </c:pt>
                <c:pt idx="4">
                  <c:v>Stora Högsbo</c:v>
                </c:pt>
                <c:pt idx="5">
                  <c:v>Askim-Hovås</c:v>
                </c:pt>
                <c:pt idx="6">
                  <c:v>Bratthammar-Näset-Önnered</c:v>
                </c:pt>
                <c:pt idx="7">
                  <c:v>Älvsborg</c:v>
                </c:pt>
                <c:pt idx="8">
                  <c:v>Centrala Tynnered</c:v>
                </c:pt>
                <c:pt idx="9">
                  <c:v>Frölunda Torg-Tofta</c:v>
                </c:pt>
              </c:strCache>
            </c:strRef>
          </c:cat>
          <c:val>
            <c:numRef>
              <c:f>SYDVÄST!$K$132:$K$141</c:f>
              <c:numCache>
                <c:formatCode>0</c:formatCode>
                <c:ptCount val="10"/>
                <c:pt idx="0">
                  <c:v>0</c:v>
                </c:pt>
                <c:pt idx="1">
                  <c:v>0</c:v>
                </c:pt>
                <c:pt idx="2">
                  <c:v>3.5</c:v>
                </c:pt>
                <c:pt idx="3">
                  <c:v>3.5</c:v>
                </c:pt>
                <c:pt idx="4">
                  <c:v>3.5</c:v>
                </c:pt>
                <c:pt idx="5">
                  <c:v>5</c:v>
                </c:pt>
                <c:pt idx="6">
                  <c:v>5</c:v>
                </c:pt>
                <c:pt idx="7">
                  <c:v>5</c:v>
                </c:pt>
                <c:pt idx="8">
                  <c:v>5.5</c:v>
                </c:pt>
                <c:pt idx="9">
                  <c:v>6.5</c:v>
                </c:pt>
              </c:numCache>
            </c:numRef>
          </c:val>
          <c:extLst>
            <c:ext xmlns:c16="http://schemas.microsoft.com/office/drawing/2014/chart" uri="{C3380CC4-5D6E-409C-BE32-E72D297353CC}">
              <c16:uniqueId val="{0000000E-11A5-4689-9A20-1577C5F06D57}"/>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skolgårdar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18971916816275E-2"/>
          <c:y val="0.15127019272341374"/>
          <c:w val="0.94070081597042898"/>
          <c:h val="0.55921251108170544"/>
        </c:manualLayout>
      </c:layout>
      <c:barChart>
        <c:barDir val="col"/>
        <c:grouping val="clustered"/>
        <c:varyColors val="0"/>
        <c:ser>
          <c:idx val="0"/>
          <c:order val="0"/>
          <c:tx>
            <c:strRef>
              <c:f>SYDVÄST!$K$144</c:f>
              <c:strCache>
                <c:ptCount val="1"/>
                <c:pt idx="0">
                  <c:v>Andel som inte känner sig trygga på skolgårdar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F9A4-41D6-8190-94E350ADA97D}"/>
              </c:ext>
            </c:extLst>
          </c:dPt>
          <c:dPt>
            <c:idx val="1"/>
            <c:invertIfNegative val="0"/>
            <c:bubble3D val="0"/>
            <c:extLst>
              <c:ext xmlns:c16="http://schemas.microsoft.com/office/drawing/2014/chart" uri="{C3380CC4-5D6E-409C-BE32-E72D297353CC}">
                <c16:uniqueId val="{00000001-F9A4-41D6-8190-94E350ADA97D}"/>
              </c:ext>
            </c:extLst>
          </c:dPt>
          <c:dPt>
            <c:idx val="2"/>
            <c:invertIfNegative val="0"/>
            <c:bubble3D val="0"/>
            <c:extLst>
              <c:ext xmlns:c16="http://schemas.microsoft.com/office/drawing/2014/chart" uri="{C3380CC4-5D6E-409C-BE32-E72D297353CC}">
                <c16:uniqueId val="{00000002-F9A4-41D6-8190-94E350ADA97D}"/>
              </c:ext>
            </c:extLst>
          </c:dPt>
          <c:dPt>
            <c:idx val="3"/>
            <c:invertIfNegative val="0"/>
            <c:bubble3D val="0"/>
            <c:extLst>
              <c:ext xmlns:c16="http://schemas.microsoft.com/office/drawing/2014/chart" uri="{C3380CC4-5D6E-409C-BE32-E72D297353CC}">
                <c16:uniqueId val="{00000003-F9A4-41D6-8190-94E350ADA97D}"/>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F9A4-41D6-8190-94E350ADA97D}"/>
              </c:ext>
            </c:extLst>
          </c:dPt>
          <c:dPt>
            <c:idx val="5"/>
            <c:invertIfNegative val="0"/>
            <c:bubble3D val="0"/>
            <c:extLst>
              <c:ext xmlns:c16="http://schemas.microsoft.com/office/drawing/2014/chart" uri="{C3380CC4-5D6E-409C-BE32-E72D297353CC}">
                <c16:uniqueId val="{00000006-F9A4-41D6-8190-94E350ADA97D}"/>
              </c:ext>
            </c:extLst>
          </c:dPt>
          <c:dPt>
            <c:idx val="6"/>
            <c:invertIfNegative val="0"/>
            <c:bubble3D val="0"/>
            <c:extLst>
              <c:ext xmlns:c16="http://schemas.microsoft.com/office/drawing/2014/chart" uri="{C3380CC4-5D6E-409C-BE32-E72D297353CC}">
                <c16:uniqueId val="{00000007-F9A4-41D6-8190-94E350ADA97D}"/>
              </c:ext>
            </c:extLst>
          </c:dPt>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9-F9A4-41D6-8190-94E350ADA97D}"/>
              </c:ext>
            </c:extLst>
          </c:dPt>
          <c:dPt>
            <c:idx val="8"/>
            <c:invertIfNegative val="0"/>
            <c:bubble3D val="0"/>
            <c:extLst>
              <c:ext xmlns:c16="http://schemas.microsoft.com/office/drawing/2014/chart" uri="{C3380CC4-5D6E-409C-BE32-E72D297353CC}">
                <c16:uniqueId val="{0000000A-F9A4-41D6-8190-94E350ADA97D}"/>
              </c:ext>
            </c:extLst>
          </c:dPt>
          <c:dPt>
            <c:idx val="9"/>
            <c:invertIfNegative val="0"/>
            <c:bubble3D val="0"/>
            <c:extLst>
              <c:ext xmlns:c16="http://schemas.microsoft.com/office/drawing/2014/chart" uri="{C3380CC4-5D6E-409C-BE32-E72D297353CC}">
                <c16:uniqueId val="{0000000B-F9A4-41D6-8190-94E350ADA97D}"/>
              </c:ext>
            </c:extLst>
          </c:dPt>
          <c:dPt>
            <c:idx val="10"/>
            <c:invertIfNegative val="0"/>
            <c:bubble3D val="0"/>
            <c:extLst>
              <c:ext xmlns:c16="http://schemas.microsoft.com/office/drawing/2014/chart" uri="{C3380CC4-5D6E-409C-BE32-E72D297353CC}">
                <c16:uniqueId val="{0000000C-F9A4-41D6-8190-94E350ADA97D}"/>
              </c:ext>
            </c:extLst>
          </c:dPt>
          <c:dPt>
            <c:idx val="11"/>
            <c:invertIfNegative val="0"/>
            <c:bubble3D val="0"/>
            <c:extLst>
              <c:ext xmlns:c16="http://schemas.microsoft.com/office/drawing/2014/chart" uri="{C3380CC4-5D6E-409C-BE32-E72D297353CC}">
                <c16:uniqueId val="{0000000D-F9A4-41D6-8190-94E350ADA97D}"/>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SYDVÄST!$J$145:$J$154</c:f>
              <c:strCache>
                <c:ptCount val="10"/>
                <c:pt idx="0">
                  <c:v>Södra Skärgården</c:v>
                </c:pt>
                <c:pt idx="1">
                  <c:v>Billdal</c:v>
                </c:pt>
                <c:pt idx="2">
                  <c:v>Stora Högsbo</c:v>
                </c:pt>
                <c:pt idx="3">
                  <c:v>Askim-Hovås</c:v>
                </c:pt>
                <c:pt idx="4">
                  <c:v>SYDVÄST</c:v>
                </c:pt>
                <c:pt idx="5">
                  <c:v>Bratthammar-Näset-Önnered</c:v>
                </c:pt>
                <c:pt idx="6">
                  <c:v>Älvsborg</c:v>
                </c:pt>
                <c:pt idx="7">
                  <c:v>HELA STADEN</c:v>
                </c:pt>
                <c:pt idx="8">
                  <c:v>Frölunda Torg-Tofta</c:v>
                </c:pt>
                <c:pt idx="9">
                  <c:v>Centrala Tynnered</c:v>
                </c:pt>
              </c:strCache>
            </c:strRef>
          </c:cat>
          <c:val>
            <c:numRef>
              <c:f>SYDVÄST!$K$145:$K$154</c:f>
              <c:numCache>
                <c:formatCode>0</c:formatCode>
                <c:ptCount val="10"/>
                <c:pt idx="0">
                  <c:v>0</c:v>
                </c:pt>
                <c:pt idx="1">
                  <c:v>2</c:v>
                </c:pt>
                <c:pt idx="2">
                  <c:v>6.5</c:v>
                </c:pt>
                <c:pt idx="3">
                  <c:v>6.5</c:v>
                </c:pt>
                <c:pt idx="4">
                  <c:v>7</c:v>
                </c:pt>
                <c:pt idx="5">
                  <c:v>7.5</c:v>
                </c:pt>
                <c:pt idx="6">
                  <c:v>7.5</c:v>
                </c:pt>
                <c:pt idx="7">
                  <c:v>8</c:v>
                </c:pt>
                <c:pt idx="8">
                  <c:v>10.5</c:v>
                </c:pt>
                <c:pt idx="9">
                  <c:v>18.5</c:v>
                </c:pt>
              </c:numCache>
            </c:numRef>
          </c:val>
          <c:extLst>
            <c:ext xmlns:c16="http://schemas.microsoft.com/office/drawing/2014/chart" uri="{C3380CC4-5D6E-409C-BE32-E72D297353CC}">
              <c16:uniqueId val="{0000000E-F9A4-41D6-8190-94E350ADA97D}"/>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idrottsplatser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18971916816275E-2"/>
          <c:y val="0.1512702191483519"/>
          <c:w val="0.94070081597042898"/>
          <c:h val="0.5592124340818555"/>
        </c:manualLayout>
      </c:layout>
      <c:barChart>
        <c:barDir val="col"/>
        <c:grouping val="clustered"/>
        <c:varyColors val="0"/>
        <c:ser>
          <c:idx val="0"/>
          <c:order val="0"/>
          <c:tx>
            <c:strRef>
              <c:f>SYDVÄST!$K$157</c:f>
              <c:strCache>
                <c:ptCount val="1"/>
                <c:pt idx="0">
                  <c:v>Andel som inte känner sig trygga på idrottsplatser nära där de bor - genomsnitt 2022-2023</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1249-4CE6-85DD-5EB8185C8E15}"/>
              </c:ext>
            </c:extLst>
          </c:dPt>
          <c:dPt>
            <c:idx val="1"/>
            <c:invertIfNegative val="0"/>
            <c:bubble3D val="0"/>
            <c:extLst>
              <c:ext xmlns:c16="http://schemas.microsoft.com/office/drawing/2014/chart" uri="{C3380CC4-5D6E-409C-BE32-E72D297353CC}">
                <c16:uniqueId val="{00000001-1249-4CE6-85DD-5EB8185C8E15}"/>
              </c:ext>
            </c:extLst>
          </c:dPt>
          <c:dPt>
            <c:idx val="2"/>
            <c:invertIfNegative val="0"/>
            <c:bubble3D val="0"/>
            <c:extLst>
              <c:ext xmlns:c16="http://schemas.microsoft.com/office/drawing/2014/chart" uri="{C3380CC4-5D6E-409C-BE32-E72D297353CC}">
                <c16:uniqueId val="{00000002-1249-4CE6-85DD-5EB8185C8E15}"/>
              </c:ext>
            </c:extLst>
          </c:dPt>
          <c:dPt>
            <c:idx val="3"/>
            <c:invertIfNegative val="0"/>
            <c:bubble3D val="0"/>
            <c:extLst>
              <c:ext xmlns:c16="http://schemas.microsoft.com/office/drawing/2014/chart" uri="{C3380CC4-5D6E-409C-BE32-E72D297353CC}">
                <c16:uniqueId val="{00000003-1249-4CE6-85DD-5EB8185C8E1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1249-4CE6-85DD-5EB8185C8E15}"/>
              </c:ext>
            </c:extLst>
          </c:dPt>
          <c:dPt>
            <c:idx val="5"/>
            <c:invertIfNegative val="0"/>
            <c:bubble3D val="0"/>
            <c:extLst>
              <c:ext xmlns:c16="http://schemas.microsoft.com/office/drawing/2014/chart" uri="{C3380CC4-5D6E-409C-BE32-E72D297353CC}">
                <c16:uniqueId val="{00000006-1249-4CE6-85DD-5EB8185C8E15}"/>
              </c:ext>
            </c:extLst>
          </c:dPt>
          <c:dPt>
            <c:idx val="6"/>
            <c:invertIfNegative val="0"/>
            <c:bubble3D val="0"/>
            <c:extLst>
              <c:ext xmlns:c16="http://schemas.microsoft.com/office/drawing/2014/chart" uri="{C3380CC4-5D6E-409C-BE32-E72D297353CC}">
                <c16:uniqueId val="{00000007-1249-4CE6-85DD-5EB8185C8E15}"/>
              </c:ext>
            </c:extLst>
          </c:dPt>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9-1249-4CE6-85DD-5EB8185C8E15}"/>
              </c:ext>
            </c:extLst>
          </c:dPt>
          <c:dPt>
            <c:idx val="8"/>
            <c:invertIfNegative val="0"/>
            <c:bubble3D val="0"/>
            <c:extLst>
              <c:ext xmlns:c16="http://schemas.microsoft.com/office/drawing/2014/chart" uri="{C3380CC4-5D6E-409C-BE32-E72D297353CC}">
                <c16:uniqueId val="{0000000A-1249-4CE6-85DD-5EB8185C8E15}"/>
              </c:ext>
            </c:extLst>
          </c:dPt>
          <c:dPt>
            <c:idx val="9"/>
            <c:invertIfNegative val="0"/>
            <c:bubble3D val="0"/>
            <c:extLst>
              <c:ext xmlns:c16="http://schemas.microsoft.com/office/drawing/2014/chart" uri="{C3380CC4-5D6E-409C-BE32-E72D297353CC}">
                <c16:uniqueId val="{0000000B-1249-4CE6-85DD-5EB8185C8E15}"/>
              </c:ext>
            </c:extLst>
          </c:dPt>
          <c:dPt>
            <c:idx val="10"/>
            <c:invertIfNegative val="0"/>
            <c:bubble3D val="0"/>
            <c:extLst>
              <c:ext xmlns:c16="http://schemas.microsoft.com/office/drawing/2014/chart" uri="{C3380CC4-5D6E-409C-BE32-E72D297353CC}">
                <c16:uniqueId val="{0000000C-1249-4CE6-85DD-5EB8185C8E15}"/>
              </c:ext>
            </c:extLst>
          </c:dPt>
          <c:dPt>
            <c:idx val="11"/>
            <c:invertIfNegative val="0"/>
            <c:bubble3D val="0"/>
            <c:extLst>
              <c:ext xmlns:c16="http://schemas.microsoft.com/office/drawing/2014/chart" uri="{C3380CC4-5D6E-409C-BE32-E72D297353CC}">
                <c16:uniqueId val="{0000000D-1249-4CE6-85DD-5EB8185C8E15}"/>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SYDVÄST!$J$158:$J$167</c:f>
              <c:strCache>
                <c:ptCount val="10"/>
                <c:pt idx="0">
                  <c:v>Södra Skärgården</c:v>
                </c:pt>
                <c:pt idx="1">
                  <c:v>Billdal</c:v>
                </c:pt>
                <c:pt idx="2">
                  <c:v>Askim-Hovås</c:v>
                </c:pt>
                <c:pt idx="3">
                  <c:v>Bratthammar-Näset-Önnered</c:v>
                </c:pt>
                <c:pt idx="4">
                  <c:v>SYDVÄST</c:v>
                </c:pt>
                <c:pt idx="5">
                  <c:v>Stora Högsbo</c:v>
                </c:pt>
                <c:pt idx="6">
                  <c:v>Älvsborg</c:v>
                </c:pt>
                <c:pt idx="7">
                  <c:v>HELA STADEN</c:v>
                </c:pt>
                <c:pt idx="8">
                  <c:v>Frölunda Torg-Tofta</c:v>
                </c:pt>
                <c:pt idx="9">
                  <c:v>Centrala Tynnered</c:v>
                </c:pt>
              </c:strCache>
            </c:strRef>
          </c:cat>
          <c:val>
            <c:numRef>
              <c:f>SYDVÄST!$K$158:$K$167</c:f>
              <c:numCache>
                <c:formatCode>0</c:formatCode>
                <c:ptCount val="10"/>
                <c:pt idx="0">
                  <c:v>2</c:v>
                </c:pt>
                <c:pt idx="1">
                  <c:v>2.5</c:v>
                </c:pt>
                <c:pt idx="2">
                  <c:v>3.5</c:v>
                </c:pt>
                <c:pt idx="3">
                  <c:v>4</c:v>
                </c:pt>
                <c:pt idx="4">
                  <c:v>5.5</c:v>
                </c:pt>
                <c:pt idx="5">
                  <c:v>6</c:v>
                </c:pt>
                <c:pt idx="6">
                  <c:v>7</c:v>
                </c:pt>
                <c:pt idx="7">
                  <c:v>7.5</c:v>
                </c:pt>
                <c:pt idx="8">
                  <c:v>11</c:v>
                </c:pt>
                <c:pt idx="9">
                  <c:v>12</c:v>
                </c:pt>
              </c:numCache>
            </c:numRef>
          </c:val>
          <c:extLst>
            <c:ext xmlns:c16="http://schemas.microsoft.com/office/drawing/2014/chart" uri="{C3380CC4-5D6E-409C-BE32-E72D297353CC}">
              <c16:uniqueId val="{0000000E-1249-4CE6-85DD-5EB8185C8E15}"/>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sv-SE" sz="1600"/>
              <a:t>Nettosvarsfrekvens i olika grupper,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61A2-4D78-89B3-5B350F9C24F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1A2-4D78-89B3-5B350F9C24F1}"/>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5-61A2-4D78-89B3-5B350F9C24F1}"/>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7-61A2-4D78-89B3-5B350F9C24F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SOM'!$D$27:$D$43</c:f>
              <c:strCache>
                <c:ptCount val="17"/>
                <c:pt idx="0">
                  <c:v>Män</c:v>
                </c:pt>
                <c:pt idx="1">
                  <c:v>Kvinnor</c:v>
                </c:pt>
                <c:pt idx="3">
                  <c:v>16-19 år</c:v>
                </c:pt>
                <c:pt idx="4">
                  <c:v>20-24 år</c:v>
                </c:pt>
                <c:pt idx="5">
                  <c:v>25-29 år</c:v>
                </c:pt>
                <c:pt idx="6">
                  <c:v>30-39 år</c:v>
                </c:pt>
                <c:pt idx="7">
                  <c:v>40-49 år</c:v>
                </c:pt>
                <c:pt idx="8">
                  <c:v>50-59 år</c:v>
                </c:pt>
                <c:pt idx="9">
                  <c:v>60-69 år</c:v>
                </c:pt>
                <c:pt idx="10">
                  <c:v>70-79 år</c:v>
                </c:pt>
                <c:pt idx="11">
                  <c:v>80-90 år</c:v>
                </c:pt>
                <c:pt idx="13">
                  <c:v>Centrum</c:v>
                </c:pt>
                <c:pt idx="14">
                  <c:v>Hisingen</c:v>
                </c:pt>
                <c:pt idx="15">
                  <c:v>Nordost</c:v>
                </c:pt>
                <c:pt idx="16">
                  <c:v>Sydväst</c:v>
                </c:pt>
              </c:strCache>
            </c:strRef>
          </c:cat>
          <c:val>
            <c:numRef>
              <c:f>'Om SOM'!$E$27:$E$43</c:f>
              <c:numCache>
                <c:formatCode>0%</c:formatCode>
                <c:ptCount val="17"/>
                <c:pt idx="0">
                  <c:v>0.45</c:v>
                </c:pt>
                <c:pt idx="1">
                  <c:v>0.5</c:v>
                </c:pt>
                <c:pt idx="3">
                  <c:v>0.43</c:v>
                </c:pt>
                <c:pt idx="4">
                  <c:v>0.31</c:v>
                </c:pt>
                <c:pt idx="5">
                  <c:v>0.37</c:v>
                </c:pt>
                <c:pt idx="6">
                  <c:v>0.4</c:v>
                </c:pt>
                <c:pt idx="7">
                  <c:v>0.47</c:v>
                </c:pt>
                <c:pt idx="8">
                  <c:v>0.55000000000000004</c:v>
                </c:pt>
                <c:pt idx="9">
                  <c:v>0.61</c:v>
                </c:pt>
                <c:pt idx="10">
                  <c:v>0.65</c:v>
                </c:pt>
                <c:pt idx="11">
                  <c:v>0.6</c:v>
                </c:pt>
                <c:pt idx="13">
                  <c:v>0.53</c:v>
                </c:pt>
                <c:pt idx="14">
                  <c:v>0.46</c:v>
                </c:pt>
                <c:pt idx="15">
                  <c:v>0.33</c:v>
                </c:pt>
                <c:pt idx="16">
                  <c:v>0.55000000000000004</c:v>
                </c:pt>
              </c:numCache>
            </c:numRef>
          </c:val>
          <c:extLst>
            <c:ext xmlns:c16="http://schemas.microsoft.com/office/drawing/2014/chart" uri="{C3380CC4-5D6E-409C-BE32-E72D297353CC}">
              <c16:uniqueId val="{00000008-61A2-4D78-89B3-5B350F9C24F1}"/>
            </c:ext>
          </c:extLst>
        </c:ser>
        <c:dLbls>
          <c:showLegendKey val="0"/>
          <c:showVal val="0"/>
          <c:showCatName val="0"/>
          <c:showSerName val="0"/>
          <c:showPercent val="0"/>
          <c:showBubbleSize val="0"/>
        </c:dLbls>
        <c:gapWidth val="50"/>
        <c:axId val="768363144"/>
        <c:axId val="768363504"/>
      </c:barChart>
      <c:catAx>
        <c:axId val="76836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768363504"/>
        <c:crosses val="autoZero"/>
        <c:auto val="1"/>
        <c:lblAlgn val="ctr"/>
        <c:lblOffset val="100"/>
        <c:noMultiLvlLbl val="0"/>
      </c:catAx>
      <c:valAx>
        <c:axId val="768363504"/>
        <c:scaling>
          <c:orientation val="minMax"/>
          <c:max val="0.8"/>
        </c:scaling>
        <c:delete val="1"/>
        <c:axPos val="l"/>
        <c:numFmt formatCode="0%" sourceLinked="1"/>
        <c:majorTickMark val="out"/>
        <c:minorTickMark val="none"/>
        <c:tickLblPos val="nextTo"/>
        <c:crossAx val="7683631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'Stora Högsbo'!$D$95</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'Stora Högsbo'!$C$96:$C$98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'Stora Högsbo'!$D$96:$D$98</c:f>
              <c:numCache>
                <c:formatCode>0%</c:formatCode>
                <c:ptCount val="3"/>
                <c:pt idx="0">
                  <c:v>0.1575</c:v>
                </c:pt>
                <c:pt idx="1">
                  <c:v>0.192</c:v>
                </c:pt>
                <c:pt idx="2">
                  <c:v>0.31</c:v>
                </c:pt>
              </c:numCache>
            </c:numRef>
          </c:val>
          <c:extLst>
            <c:ext xmlns:c16="http://schemas.microsoft.com/office/drawing/2014/chart" uri="{C3380CC4-5D6E-409C-BE32-E72D297353CC}">
              <c16:uniqueId val="{00000000-7089-4AA2-BE3F-E649F7512E66}"/>
            </c:ext>
          </c:extLst>
        </c:ser>
        <c:ser>
          <c:idx val="1"/>
          <c:order val="1"/>
          <c:tx>
            <c:strRef>
              <c:f>'Stora Högsbo'!$E$95</c:f>
              <c:strCache>
                <c:ptCount val="1"/>
                <c:pt idx="0">
                  <c:v>Stora Högsbo</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'Stora Högsbo'!$C$96:$C$98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'Stora Högsbo'!$E$96:$E$98</c:f>
              <c:numCache>
                <c:formatCode>0%</c:formatCode>
                <c:ptCount val="3"/>
                <c:pt idx="0">
                  <c:v>0.19750000000000001</c:v>
                </c:pt>
                <c:pt idx="1">
                  <c:v>0.22750000000000001</c:v>
                </c:pt>
                <c:pt idx="2">
                  <c:v>0.27</c:v>
                </c:pt>
              </c:numCache>
            </c:numRef>
          </c:val>
          <c:extLst>
            <c:ext xmlns:c16="http://schemas.microsoft.com/office/drawing/2014/chart" uri="{C3380CC4-5D6E-409C-BE32-E72D297353CC}">
              <c16:uniqueId val="{00000001-7089-4AA2-BE3F-E649F7512E66}"/>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'Stora Högsbo'!$C$75</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7E7-4B99-91F2-D10BAB2471A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7E7-4B99-91F2-D10BAB2471AD}"/>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7E7-4B99-91F2-D10BAB2471A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'Stora Högsbo'!$D$74:$F$74</c:f>
              <c:strCache>
                <c:ptCount val="3"/>
                <c:pt idx="0">
                  <c:v>Åt rätt håll</c:v>
                </c:pt>
                <c:pt idx="1">
                  <c:v>Ingen uppfattning</c:v>
                </c:pt>
                <c:pt idx="2">
                  <c:v>Åt fel håll</c:v>
                </c:pt>
              </c:strCache>
            </c:strRef>
          </c:cat>
          <c:val>
            <c:numRef>
              <c:f>'Stora Högsbo'!$D$75:$F$75</c:f>
              <c:numCache>
                <c:formatCode>General</c:formatCode>
                <c:ptCount val="3"/>
                <c:pt idx="0">
                  <c:v>44</c:v>
                </c:pt>
                <c:pt idx="1">
                  <c:v>29</c:v>
                </c:pt>
                <c:pt idx="2">
                  <c:v>27</c:v>
                </c:pt>
              </c:numCache>
            </c:numRef>
          </c:val>
          <c:extLst>
            <c:ext xmlns:c16="http://schemas.microsoft.com/office/drawing/2014/chart" uri="{C3380CC4-5D6E-409C-BE32-E72D297353CC}">
              <c16:uniqueId val="{00000006-77E7-4B99-91F2-D10BAB2471A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'Stora Högsbo'!$C$87</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D34-404D-BEC8-13B5D811ED2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D34-404D-BEC8-13B5D811ED29}"/>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D34-404D-BEC8-13B5D811ED2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'Stora Högsbo'!$D$86:$F$86</c:f>
              <c:strCache>
                <c:ptCount val="3"/>
                <c:pt idx="0">
                  <c:v>Minskat</c:v>
                </c:pt>
                <c:pt idx="1">
                  <c:v>Varken eller</c:v>
                </c:pt>
                <c:pt idx="2">
                  <c:v>Ökat</c:v>
                </c:pt>
              </c:strCache>
            </c:strRef>
          </c:cat>
          <c:val>
            <c:numRef>
              <c:f>'Stora Högsbo'!$D$87:$F$87</c:f>
              <c:numCache>
                <c:formatCode>General</c:formatCode>
                <c:ptCount val="3"/>
                <c:pt idx="0">
                  <c:v>9</c:v>
                </c:pt>
                <c:pt idx="1">
                  <c:v>44</c:v>
                </c:pt>
                <c:pt idx="2">
                  <c:v>47</c:v>
                </c:pt>
              </c:numCache>
            </c:numRef>
          </c:val>
          <c:extLst>
            <c:ext xmlns:c16="http://schemas.microsoft.com/office/drawing/2014/chart" uri="{C3380CC4-5D6E-409C-BE32-E72D297353CC}">
              <c16:uniqueId val="{00000006-ED34-404D-BEC8-13B5D811ED2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'Stora Högsbo'!$C$7</c:f>
              <c:strCache>
                <c:ptCount val="1"/>
                <c:pt idx="0">
                  <c:v>Hela staden </c:v>
                </c:pt>
              </c:strCache>
            </c:strRef>
          </c:tx>
          <c:spPr>
            <a:ln w="28575" cap="rnd">
              <a:solidFill>
                <a:schemeClr val="tx1"/>
              </a:solidFill>
              <a:prstDash val="solid"/>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EEC9-4CFC-8870-396574A1C65E}"/>
            </c:ext>
          </c:extLst>
        </c:ser>
        <c:ser>
          <c:idx val="1"/>
          <c:order val="1"/>
          <c:tx>
            <c:strRef>
              <c:f>'Stora Högsbo'!$C$8</c:f>
              <c:strCache>
                <c:ptCount val="1"/>
                <c:pt idx="0">
                  <c:v>Sydväst</c:v>
                </c:pt>
              </c:strCache>
            </c:strRef>
          </c:tx>
          <c:spPr>
            <a:ln w="44450" cap="rnd">
              <a:solidFill>
                <a:schemeClr val="accent1"/>
              </a:solidFill>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EEC9-4CFC-8870-396574A1C65E}"/>
            </c:ext>
          </c:extLst>
        </c:ser>
        <c:ser>
          <c:idx val="2"/>
          <c:order val="2"/>
          <c:tx>
            <c:strRef>
              <c:f>'Stora Högsbo'!$C$9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EEC9-4CFC-8870-396574A1C65E}"/>
            </c:ext>
          </c:extLst>
        </c:ser>
        <c:ser>
          <c:idx val="3"/>
          <c:order val="3"/>
          <c:tx>
            <c:strRef>
              <c:f>'Stora Högsbo'!$C$10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EEC9-4CFC-8870-396574A1C65E}"/>
            </c:ext>
          </c:extLst>
        </c:ser>
        <c:ser>
          <c:idx val="4"/>
          <c:order val="4"/>
          <c:tx>
            <c:strRef>
              <c:f>'Stora Högsbo'!$C$11</c:f>
              <c:strCache>
                <c:ptCount val="1"/>
                <c:pt idx="0">
                  <c:v>Stora Högsbo</c:v>
                </c:pt>
              </c:strCache>
            </c:strRef>
          </c:tx>
          <c:spPr>
            <a:ln w="44450" cap="rnd">
              <a:solidFill>
                <a:schemeClr val="accent2"/>
              </a:solidFill>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Högsbo'!$D$11:$I$11</c:f>
              <c:numCache>
                <c:formatCode>0</c:formatCode>
                <c:ptCount val="6"/>
                <c:pt idx="0">
                  <c:v>75.423730000000006</c:v>
                </c:pt>
                <c:pt idx="1">
                  <c:v>80.55556</c:v>
                </c:pt>
                <c:pt idx="2">
                  <c:v>73.809519999999992</c:v>
                </c:pt>
                <c:pt idx="3">
                  <c:v>68.83117</c:v>
                </c:pt>
                <c:pt idx="4">
                  <c:v>79.310339999999997</c:v>
                </c:pt>
                <c:pt idx="5" formatCode="General">
                  <c:v>76</c:v>
                </c:pt>
              </c:numCache>
            </c:numRef>
          </c:val>
          <c:smooth val="0"/>
          <c:extLst>
            <c:ext xmlns:c16="http://schemas.microsoft.com/office/drawing/2014/chart" uri="{C3380CC4-5D6E-409C-BE32-E72D297353CC}">
              <c16:uniqueId val="{00000004-EEC9-4CFC-8870-396574A1C65E}"/>
            </c:ext>
          </c:extLst>
        </c:ser>
        <c:ser>
          <c:idx val="5"/>
          <c:order val="5"/>
          <c:tx>
            <c:strRef>
              <c:f>'Stora Högsbo'!$C$12</c:f>
              <c:strCache>
                <c:ptCount val="1"/>
                <c:pt idx="0">
                  <c:v>Stora Högsbo - låg</c:v>
                </c:pt>
              </c:strCache>
            </c:strRef>
          </c:tx>
          <c:spPr>
            <a:ln w="6350" cap="rnd">
              <a:solidFill>
                <a:schemeClr val="accent2">
                  <a:lumMod val="60000"/>
                  <a:lumOff val="40000"/>
                </a:schemeClr>
              </a:solidFill>
              <a:prstDash val="lgDash"/>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Högsbo'!$D$12:$I$12</c:f>
              <c:numCache>
                <c:formatCode>0.0</c:formatCode>
                <c:ptCount val="6"/>
                <c:pt idx="0">
                  <c:v>66.86439</c:v>
                </c:pt>
                <c:pt idx="1">
                  <c:v>72.003</c:v>
                </c:pt>
                <c:pt idx="2">
                  <c:v>66.642449999999997</c:v>
                </c:pt>
                <c:pt idx="3">
                  <c:v>61.090589999999999</c:v>
                </c:pt>
                <c:pt idx="4">
                  <c:v>73.185220000000001</c:v>
                </c:pt>
                <c:pt idx="5">
                  <c:v>70.731449999999995</c:v>
                </c:pt>
              </c:numCache>
            </c:numRef>
          </c:val>
          <c:smooth val="0"/>
          <c:extLst>
            <c:ext xmlns:c16="http://schemas.microsoft.com/office/drawing/2014/chart" uri="{C3380CC4-5D6E-409C-BE32-E72D297353CC}">
              <c16:uniqueId val="{00000005-EEC9-4CFC-8870-396574A1C65E}"/>
            </c:ext>
          </c:extLst>
        </c:ser>
        <c:ser>
          <c:idx val="6"/>
          <c:order val="6"/>
          <c:tx>
            <c:strRef>
              <c:f>'Stora Högsbo'!$C$13</c:f>
              <c:strCache>
                <c:ptCount val="1"/>
                <c:pt idx="0">
                  <c:v>Stora Högsbo - hög</c:v>
                </c:pt>
              </c:strCache>
            </c:strRef>
          </c:tx>
          <c:spPr>
            <a:ln w="6350" cap="rnd">
              <a:solidFill>
                <a:schemeClr val="accent2">
                  <a:lumMod val="60000"/>
                  <a:lumOff val="40000"/>
                </a:schemeClr>
              </a:solidFill>
              <a:prstDash val="lgDash"/>
              <a:round/>
            </a:ln>
            <a:effectLst/>
          </c:spPr>
          <c:marker>
            <c:symbol val="none"/>
          </c:marker>
          <c:cat>
            <c:numRef>
              <c:f>'Stora Högsbo'!$D$6:$I$6</c:f>
              <c:numCache>
                <c:formatCode>@</c:formatCode>
                <c:ptCount val="6"/>
                <c:pt idx="0">
                  <c:v>2018</c:v>
                </c:pt>
                <c:pt idx="1">
                  <c:v>2019</c:v>
                </c:pt>
                <c:pt idx="2">
                  <c:v>2020</c:v>
                </c:pt>
                <c:pt idx="3">
                  <c:v>2021</c:v>
                </c:pt>
                <c:pt idx="4">
                  <c:v>2022</c:v>
                </c:pt>
                <c:pt idx="5">
                  <c:v>2023</c:v>
                </c:pt>
              </c:numCache>
            </c:numRef>
          </c:cat>
          <c:val>
            <c:numRef>
              <c:f>'Stora Högsbo'!$D$13:$I$13</c:f>
              <c:numCache>
                <c:formatCode>0.0</c:formatCode>
                <c:ptCount val="6"/>
                <c:pt idx="0">
                  <c:v>82.355530000000002</c:v>
                </c:pt>
                <c:pt idx="1">
                  <c:v>86.968330000000009</c:v>
                </c:pt>
                <c:pt idx="2">
                  <c:v>79.901129999999995</c:v>
                </c:pt>
                <c:pt idx="3">
                  <c:v>75.645739999999989</c:v>
                </c:pt>
                <c:pt idx="4">
                  <c:v>84.335809999999995</c:v>
                </c:pt>
                <c:pt idx="5">
                  <c:v>81.637150000000005</c:v>
                </c:pt>
              </c:numCache>
            </c:numRef>
          </c:val>
          <c:smooth val="0"/>
          <c:extLst>
            <c:ext xmlns:c16="http://schemas.microsoft.com/office/drawing/2014/chart" uri="{C3380CC4-5D6E-409C-BE32-E72D297353CC}">
              <c16:uniqueId val="{00000006-EEC9-4CFC-8870-396574A1C65E}"/>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5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'Stora Högsbo'!$C$24</c:f>
              <c:strCache>
                <c:ptCount val="1"/>
                <c:pt idx="0">
                  <c:v>Hela staden</c:v>
                </c:pt>
              </c:strCache>
            </c:strRef>
          </c:tx>
          <c:spPr>
            <a:ln w="28575" cap="rnd">
              <a:solidFill>
                <a:schemeClr val="tx1"/>
              </a:solidFill>
              <a:prstDash val="solid"/>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E19-4A04-A5D3-2713C17B1D5E}"/>
            </c:ext>
          </c:extLst>
        </c:ser>
        <c:ser>
          <c:idx val="1"/>
          <c:order val="1"/>
          <c:tx>
            <c:strRef>
              <c:f>'Stora Högsbo'!$C$25</c:f>
              <c:strCache>
                <c:ptCount val="1"/>
                <c:pt idx="0">
                  <c:v>Sydväst</c:v>
                </c:pt>
              </c:strCache>
            </c:strRef>
          </c:tx>
          <c:spPr>
            <a:ln w="44450" cap="rnd">
              <a:solidFill>
                <a:schemeClr val="accent1"/>
              </a:solidFill>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E19-4A04-A5D3-2713C17B1D5E}"/>
            </c:ext>
          </c:extLst>
        </c:ser>
        <c:ser>
          <c:idx val="2"/>
          <c:order val="2"/>
          <c:tx>
            <c:strRef>
              <c:f>'Stora Högsbo'!$C$26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E19-4A04-A5D3-2713C17B1D5E}"/>
            </c:ext>
          </c:extLst>
        </c:ser>
        <c:ser>
          <c:idx val="3"/>
          <c:order val="3"/>
          <c:tx>
            <c:strRef>
              <c:f>'Stora Högsbo'!$C$27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E19-4A04-A5D3-2713C17B1D5E}"/>
            </c:ext>
          </c:extLst>
        </c:ser>
        <c:ser>
          <c:idx val="4"/>
          <c:order val="4"/>
          <c:tx>
            <c:strRef>
              <c:f>'Stora Högsbo'!$C$28</c:f>
              <c:strCache>
                <c:ptCount val="1"/>
                <c:pt idx="0">
                  <c:v>Stora Högsbo</c:v>
                </c:pt>
              </c:strCache>
            </c:strRef>
          </c:tx>
          <c:spPr>
            <a:ln w="44450" cap="rnd">
              <a:solidFill>
                <a:schemeClr val="accent2"/>
              </a:solidFill>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Högsbo'!$D$28:$K$28</c:f>
              <c:numCache>
                <c:formatCode>0.0</c:formatCode>
                <c:ptCount val="8"/>
                <c:pt idx="0">
                  <c:v>7.1624999999999996</c:v>
                </c:pt>
                <c:pt idx="1">
                  <c:v>7.5138889999999998</c:v>
                </c:pt>
                <c:pt idx="2">
                  <c:v>7.3140499999999999</c:v>
                </c:pt>
                <c:pt idx="3">
                  <c:v>7.3636359999999996</c:v>
                </c:pt>
                <c:pt idx="4">
                  <c:v>6.8203589999999998</c:v>
                </c:pt>
                <c:pt idx="5">
                  <c:v>6.9038459999999997</c:v>
                </c:pt>
                <c:pt idx="6">
                  <c:v>7.0728160000000004</c:v>
                </c:pt>
                <c:pt idx="7">
                  <c:v>7.0258620000000001</c:v>
                </c:pt>
              </c:numCache>
            </c:numRef>
          </c:val>
          <c:smooth val="0"/>
          <c:extLst>
            <c:ext xmlns:c16="http://schemas.microsoft.com/office/drawing/2014/chart" uri="{C3380CC4-5D6E-409C-BE32-E72D297353CC}">
              <c16:uniqueId val="{00000004-CE19-4A04-A5D3-2713C17B1D5E}"/>
            </c:ext>
          </c:extLst>
        </c:ser>
        <c:ser>
          <c:idx val="5"/>
          <c:order val="5"/>
          <c:tx>
            <c:strRef>
              <c:f>'Stora Högsbo'!$C$29</c:f>
              <c:strCache>
                <c:ptCount val="1"/>
                <c:pt idx="0">
                  <c:v>Stora Högsbo - låg</c:v>
                </c:pt>
              </c:strCache>
            </c:strRef>
          </c:tx>
          <c:spPr>
            <a:ln w="6350" cap="rnd">
              <a:solidFill>
                <a:schemeClr val="accent2">
                  <a:lumMod val="60000"/>
                  <a:lumOff val="40000"/>
                </a:schemeClr>
              </a:solidFill>
              <a:prstDash val="lgDash"/>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Högsbo'!$D$29:$K$29</c:f>
              <c:numCache>
                <c:formatCode>0.0</c:formatCode>
                <c:ptCount val="8"/>
                <c:pt idx="0">
                  <c:v>6.8453179999999998</c:v>
                </c:pt>
                <c:pt idx="1">
                  <c:v>7.2016960000000001</c:v>
                </c:pt>
                <c:pt idx="2">
                  <c:v>6.9672840000000003</c:v>
                </c:pt>
                <c:pt idx="3">
                  <c:v>6.9865110000000001</c:v>
                </c:pt>
                <c:pt idx="4">
                  <c:v>6.4956060000000004</c:v>
                </c:pt>
                <c:pt idx="5">
                  <c:v>6.563269</c:v>
                </c:pt>
                <c:pt idx="6">
                  <c:v>6.7750830000000004</c:v>
                </c:pt>
                <c:pt idx="7">
                  <c:v>6.7854520000000003</c:v>
                </c:pt>
              </c:numCache>
            </c:numRef>
          </c:val>
          <c:smooth val="0"/>
          <c:extLst>
            <c:ext xmlns:c16="http://schemas.microsoft.com/office/drawing/2014/chart" uri="{C3380CC4-5D6E-409C-BE32-E72D297353CC}">
              <c16:uniqueId val="{00000005-CE19-4A04-A5D3-2713C17B1D5E}"/>
            </c:ext>
          </c:extLst>
        </c:ser>
        <c:ser>
          <c:idx val="6"/>
          <c:order val="6"/>
          <c:tx>
            <c:strRef>
              <c:f>'Stora Högsbo'!$C$30</c:f>
              <c:strCache>
                <c:ptCount val="1"/>
                <c:pt idx="0">
                  <c:v>Stora Högsbo - hög</c:v>
                </c:pt>
              </c:strCache>
            </c:strRef>
          </c:tx>
          <c:spPr>
            <a:ln w="6350" cap="rnd">
              <a:solidFill>
                <a:schemeClr val="accent2">
                  <a:lumMod val="60000"/>
                  <a:lumOff val="40000"/>
                </a:schemeClr>
              </a:solidFill>
              <a:prstDash val="lgDash"/>
              <a:round/>
            </a:ln>
            <a:effectLst/>
          </c:spPr>
          <c:marker>
            <c:symbol val="none"/>
          </c:marker>
          <c:cat>
            <c:numRef>
              <c:f>'Stora Högsbo'!$D$23:$K$23</c:f>
              <c:numCache>
                <c:formatCode>@</c:formatCode>
                <c:ptCount val="8"/>
                <c:pt idx="0">
                  <c:v>2016</c:v>
                </c:pt>
                <c:pt idx="1">
                  <c:v>2017</c:v>
                </c:pt>
                <c:pt idx="2">
                  <c:v>2018</c:v>
                </c:pt>
                <c:pt idx="3">
                  <c:v>2019</c:v>
                </c:pt>
                <c:pt idx="4">
                  <c:v>2020</c:v>
                </c:pt>
                <c:pt idx="5">
                  <c:v>2021</c:v>
                </c:pt>
                <c:pt idx="6">
                  <c:v>2022</c:v>
                </c:pt>
                <c:pt idx="7">
                  <c:v>2023</c:v>
                </c:pt>
              </c:numCache>
            </c:numRef>
          </c:cat>
          <c:val>
            <c:numRef>
              <c:f>'Stora Högsbo'!$D$30:$K$30</c:f>
              <c:numCache>
                <c:formatCode>0.0</c:formatCode>
                <c:ptCount val="8"/>
                <c:pt idx="0">
                  <c:v>7.4796820000000004</c:v>
                </c:pt>
                <c:pt idx="1">
                  <c:v>7.8260820000000004</c:v>
                </c:pt>
                <c:pt idx="2">
                  <c:v>7.6608150000000004</c:v>
                </c:pt>
                <c:pt idx="3">
                  <c:v>7.7407620000000001</c:v>
                </c:pt>
                <c:pt idx="4">
                  <c:v>7.1451130000000003</c:v>
                </c:pt>
                <c:pt idx="5">
                  <c:v>7.2444240000000004</c:v>
                </c:pt>
                <c:pt idx="6">
                  <c:v>7.3705480000000003</c:v>
                </c:pt>
                <c:pt idx="7">
                  <c:v>7.2662719999999998</c:v>
                </c:pt>
              </c:numCache>
            </c:numRef>
          </c:val>
          <c:smooth val="0"/>
          <c:extLst>
            <c:ext xmlns:c16="http://schemas.microsoft.com/office/drawing/2014/chart" uri="{C3380CC4-5D6E-409C-BE32-E72D297353CC}">
              <c16:uniqueId val="{00000006-CE19-4A04-A5D3-2713C17B1D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olika platser</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'Stora Högsbo'!$D$45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'Stora Högsbo'!$C$46:$C$53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'Stora Högsbo'!$D$46:$D$53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0BB0-450F-B605-AD7A43B288D5}"/>
            </c:ext>
          </c:extLst>
        </c:ser>
        <c:ser>
          <c:idx val="1"/>
          <c:order val="1"/>
          <c:tx>
            <c:strRef>
              <c:f>'Stora Högsbo'!$E$45</c:f>
              <c:strCache>
                <c:ptCount val="1"/>
                <c:pt idx="0">
                  <c:v>Stora Högsbo</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'Stora Högsbo'!$C$46:$C$53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'Stora Högsbo'!$E$46:$E$53</c:f>
              <c:numCache>
                <c:formatCode>0</c:formatCode>
                <c:ptCount val="8"/>
                <c:pt idx="0">
                  <c:v>3.5</c:v>
                </c:pt>
                <c:pt idx="1">
                  <c:v>5</c:v>
                </c:pt>
                <c:pt idx="2">
                  <c:v>6</c:v>
                </c:pt>
                <c:pt idx="3">
                  <c:v>6.5</c:v>
                </c:pt>
                <c:pt idx="4">
                  <c:v>13.5</c:v>
                </c:pt>
                <c:pt idx="5">
                  <c:v>17</c:v>
                </c:pt>
                <c:pt idx="6">
                  <c:v>14</c:v>
                </c:pt>
                <c:pt idx="7">
                  <c:v>17</c:v>
                </c:pt>
              </c:numCache>
            </c:numRef>
          </c:val>
          <c:extLst>
            <c:ext xmlns:c16="http://schemas.microsoft.com/office/drawing/2014/chart" uri="{C3380CC4-5D6E-409C-BE32-E72D297353CC}">
              <c16:uniqueId val="{00000001-0BB0-450F-B605-AD7A43B288D5}"/>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'Askim-Hovås'!$D$91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'Askim-Hovås'!$C$92:$C$94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'Askim-Hovås'!$D$92:$D$94</c:f>
              <c:numCache>
                <c:formatCode>0%</c:formatCode>
                <c:ptCount val="3"/>
                <c:pt idx="0">
                  <c:v>0.1575</c:v>
                </c:pt>
                <c:pt idx="1">
                  <c:v>0.192</c:v>
                </c:pt>
                <c:pt idx="2">
                  <c:v>0.31</c:v>
                </c:pt>
              </c:numCache>
            </c:numRef>
          </c:val>
          <c:extLst>
            <c:ext xmlns:c16="http://schemas.microsoft.com/office/drawing/2014/chart" uri="{C3380CC4-5D6E-409C-BE32-E72D297353CC}">
              <c16:uniqueId val="{00000000-422B-4078-8B44-A06A308AF883}"/>
            </c:ext>
          </c:extLst>
        </c:ser>
        <c:ser>
          <c:idx val="1"/>
          <c:order val="1"/>
          <c:tx>
            <c:strRef>
              <c:f>'Askim-Hovås'!$E$91</c:f>
              <c:strCache>
                <c:ptCount val="1"/>
                <c:pt idx="0">
                  <c:v>Askim-Hovås</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'Askim-Hovås'!$C$92:$C$94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'Askim-Hovås'!$E$92:$E$94</c:f>
              <c:numCache>
                <c:formatCode>0%</c:formatCode>
                <c:ptCount val="3"/>
                <c:pt idx="0">
                  <c:v>6.7500000000000004E-2</c:v>
                </c:pt>
                <c:pt idx="1">
                  <c:v>0.16750000000000001</c:v>
                </c:pt>
                <c:pt idx="2">
                  <c:v>0.35</c:v>
                </c:pt>
              </c:numCache>
            </c:numRef>
          </c:val>
          <c:extLst>
            <c:ext xmlns:c16="http://schemas.microsoft.com/office/drawing/2014/chart" uri="{C3380CC4-5D6E-409C-BE32-E72D297353CC}">
              <c16:uniqueId val="{00000001-422B-4078-8B44-A06A308AF883}"/>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'Askim-Hovås'!$C$71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91-436D-8CF5-A072B06D996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91-436D-8CF5-A072B06D9964}"/>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91-436D-8CF5-A072B06D996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'Askim-Hovås'!$D$70:$F$70</c:f>
              <c:strCache>
                <c:ptCount val="3"/>
                <c:pt idx="0">
                  <c:v>Åt rätt håll</c:v>
                </c:pt>
                <c:pt idx="1">
                  <c:v>Ingen uppfattning</c:v>
                </c:pt>
                <c:pt idx="2">
                  <c:v>Åt fel håll</c:v>
                </c:pt>
              </c:strCache>
            </c:strRef>
          </c:cat>
          <c:val>
            <c:numRef>
              <c:f>'Askim-Hovås'!$D$71:$F$71</c:f>
              <c:numCache>
                <c:formatCode>General</c:formatCode>
                <c:ptCount val="3"/>
                <c:pt idx="0">
                  <c:v>42</c:v>
                </c:pt>
                <c:pt idx="1">
                  <c:v>23</c:v>
                </c:pt>
                <c:pt idx="2">
                  <c:v>35</c:v>
                </c:pt>
              </c:numCache>
            </c:numRef>
          </c:val>
          <c:extLst>
            <c:ext xmlns:c16="http://schemas.microsoft.com/office/drawing/2014/chart" uri="{C3380CC4-5D6E-409C-BE32-E72D297353CC}">
              <c16:uniqueId val="{00000006-7D91-436D-8CF5-A072B06D996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'Askim-Hovås'!$C$83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D5D-4D6B-83AE-2E53BC41050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D5D-4D6B-83AE-2E53BC410504}"/>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D5D-4D6B-83AE-2E53BC41050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'Askim-Hovås'!$D$82:$F$82</c:f>
              <c:strCache>
                <c:ptCount val="3"/>
                <c:pt idx="0">
                  <c:v>Minskat</c:v>
                </c:pt>
                <c:pt idx="1">
                  <c:v>Varken eller</c:v>
                </c:pt>
                <c:pt idx="2">
                  <c:v>Ökat</c:v>
                </c:pt>
              </c:strCache>
            </c:strRef>
          </c:cat>
          <c:val>
            <c:numRef>
              <c:f>'Askim-Hovås'!$D$83:$F$83</c:f>
              <c:numCache>
                <c:formatCode>General</c:formatCode>
                <c:ptCount val="3"/>
                <c:pt idx="0">
                  <c:v>3</c:v>
                </c:pt>
                <c:pt idx="1">
                  <c:v>46</c:v>
                </c:pt>
                <c:pt idx="2">
                  <c:v>51</c:v>
                </c:pt>
              </c:numCache>
            </c:numRef>
          </c:val>
          <c:extLst>
            <c:ext xmlns:c16="http://schemas.microsoft.com/office/drawing/2014/chart" uri="{C3380CC4-5D6E-409C-BE32-E72D297353CC}">
              <c16:uniqueId val="{00000006-AD5D-4D6B-83AE-2E53BC41050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'Askim-Hovås'!$C$7</c:f>
              <c:strCache>
                <c:ptCount val="1"/>
                <c:pt idx="0">
                  <c:v>Hela staden </c:v>
                </c:pt>
              </c:strCache>
            </c:strRef>
          </c:tx>
          <c:spPr>
            <a:ln w="28575" cap="rnd">
              <a:solidFill>
                <a:schemeClr val="tx1"/>
              </a:solidFill>
              <a:prstDash val="solid"/>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256A-4652-BA9D-9A88443B21F4}"/>
            </c:ext>
          </c:extLst>
        </c:ser>
        <c:ser>
          <c:idx val="1"/>
          <c:order val="1"/>
          <c:tx>
            <c:strRef>
              <c:f>'Askim-Hovås'!$C$8</c:f>
              <c:strCache>
                <c:ptCount val="1"/>
                <c:pt idx="0">
                  <c:v>Sydväst</c:v>
                </c:pt>
              </c:strCache>
            </c:strRef>
          </c:tx>
          <c:spPr>
            <a:ln w="44450" cap="rnd">
              <a:solidFill>
                <a:schemeClr val="accent1"/>
              </a:solidFill>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256A-4652-BA9D-9A88443B21F4}"/>
            </c:ext>
          </c:extLst>
        </c:ser>
        <c:ser>
          <c:idx val="2"/>
          <c:order val="2"/>
          <c:tx>
            <c:strRef>
              <c:f>'Askim-Hovås'!$C$9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256A-4652-BA9D-9A88443B21F4}"/>
            </c:ext>
          </c:extLst>
        </c:ser>
        <c:ser>
          <c:idx val="3"/>
          <c:order val="3"/>
          <c:tx>
            <c:strRef>
              <c:f>'Askim-Hovås'!$C$10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256A-4652-BA9D-9A88443B21F4}"/>
            </c:ext>
          </c:extLst>
        </c:ser>
        <c:ser>
          <c:idx val="4"/>
          <c:order val="4"/>
          <c:tx>
            <c:strRef>
              <c:f>'Askim-Hovås'!$C$11</c:f>
              <c:strCache>
                <c:ptCount val="1"/>
                <c:pt idx="0">
                  <c:v>Askim-Hovås</c:v>
                </c:pt>
              </c:strCache>
            </c:strRef>
          </c:tx>
          <c:spPr>
            <a:ln w="44450" cap="rnd">
              <a:solidFill>
                <a:schemeClr val="accent2"/>
              </a:solidFill>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'Askim-Hovås'!$D$11:$I$11</c:f>
              <c:numCache>
                <c:formatCode>0</c:formatCode>
                <c:ptCount val="6"/>
                <c:pt idx="0">
                  <c:v>87.83784</c:v>
                </c:pt>
                <c:pt idx="1">
                  <c:v>82.456140000000005</c:v>
                </c:pt>
                <c:pt idx="2">
                  <c:v>85.882350000000002</c:v>
                </c:pt>
                <c:pt idx="3">
                  <c:v>84.415580000000006</c:v>
                </c:pt>
                <c:pt idx="4">
                  <c:v>90.983609999999999</c:v>
                </c:pt>
                <c:pt idx="5" formatCode="General">
                  <c:v>88</c:v>
                </c:pt>
              </c:numCache>
            </c:numRef>
          </c:val>
          <c:smooth val="0"/>
          <c:extLst>
            <c:ext xmlns:c16="http://schemas.microsoft.com/office/drawing/2014/chart" uri="{C3380CC4-5D6E-409C-BE32-E72D297353CC}">
              <c16:uniqueId val="{00000004-256A-4652-BA9D-9A88443B21F4}"/>
            </c:ext>
          </c:extLst>
        </c:ser>
        <c:ser>
          <c:idx val="5"/>
          <c:order val="5"/>
          <c:tx>
            <c:strRef>
              <c:f>'Askim-Hovås'!$C$12</c:f>
              <c:strCache>
                <c:ptCount val="1"/>
                <c:pt idx="0">
                  <c:v>Askim-Hovås - låg</c:v>
                </c:pt>
              </c:strCache>
            </c:strRef>
          </c:tx>
          <c:spPr>
            <a:ln w="6350" cap="rnd">
              <a:solidFill>
                <a:schemeClr val="accent2">
                  <a:lumMod val="60000"/>
                  <a:lumOff val="40000"/>
                </a:schemeClr>
              </a:solidFill>
              <a:prstDash val="lgDash"/>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'Askim-Hovås'!$D$12:$I$12</c:f>
              <c:numCache>
                <c:formatCode>0.0</c:formatCode>
                <c:ptCount val="6"/>
                <c:pt idx="0">
                  <c:v>78.24051</c:v>
                </c:pt>
                <c:pt idx="1">
                  <c:v>70.363299999999995</c:v>
                </c:pt>
                <c:pt idx="2">
                  <c:v>76.760440000000003</c:v>
                </c:pt>
                <c:pt idx="3">
                  <c:v>74.524940000000001</c:v>
                </c:pt>
                <c:pt idx="4">
                  <c:v>84.447499999999991</c:v>
                </c:pt>
                <c:pt idx="5">
                  <c:v>81.833380000000005</c:v>
                </c:pt>
              </c:numCache>
            </c:numRef>
          </c:val>
          <c:smooth val="0"/>
          <c:extLst>
            <c:ext xmlns:c16="http://schemas.microsoft.com/office/drawing/2014/chart" uri="{C3380CC4-5D6E-409C-BE32-E72D297353CC}">
              <c16:uniqueId val="{00000005-256A-4652-BA9D-9A88443B21F4}"/>
            </c:ext>
          </c:extLst>
        </c:ser>
        <c:ser>
          <c:idx val="6"/>
          <c:order val="6"/>
          <c:tx>
            <c:strRef>
              <c:f>'Askim-Hovås'!$C$13</c:f>
              <c:strCache>
                <c:ptCount val="1"/>
                <c:pt idx="0">
                  <c:v>Askim-Hovås - hög</c:v>
                </c:pt>
              </c:strCache>
            </c:strRef>
          </c:tx>
          <c:spPr>
            <a:ln w="6350" cap="rnd">
              <a:solidFill>
                <a:schemeClr val="accent2">
                  <a:lumMod val="60000"/>
                  <a:lumOff val="40000"/>
                </a:schemeClr>
              </a:solidFill>
              <a:prstDash val="lgDash"/>
              <a:round/>
            </a:ln>
            <a:effectLst/>
          </c:spPr>
          <c:marker>
            <c:symbol val="none"/>
          </c:marker>
          <c:cat>
            <c:numRef>
              <c:f>'Askim-Hovås'!$D$6:$I$6</c:f>
              <c:numCache>
                <c:formatCode>General</c:formatCode>
                <c:ptCount val="6"/>
                <c:pt idx="0">
                  <c:v>2018</c:v>
                </c:pt>
                <c:pt idx="1">
                  <c:v>2019</c:v>
                </c:pt>
                <c:pt idx="2">
                  <c:v>2020</c:v>
                </c:pt>
                <c:pt idx="3">
                  <c:v>2021</c:v>
                </c:pt>
                <c:pt idx="4">
                  <c:v>2022</c:v>
                </c:pt>
                <c:pt idx="5">
                  <c:v>2023</c:v>
                </c:pt>
              </c:numCache>
            </c:numRef>
          </c:cat>
          <c:val>
            <c:numRef>
              <c:f>'Askim-Hovås'!$D$13:$I$13</c:f>
              <c:numCache>
                <c:formatCode>0.0</c:formatCode>
                <c:ptCount val="6"/>
                <c:pt idx="0">
                  <c:v>93.55104</c:v>
                </c:pt>
                <c:pt idx="1">
                  <c:v>90.295230000000004</c:v>
                </c:pt>
                <c:pt idx="2">
                  <c:v>91.805980000000005</c:v>
                </c:pt>
                <c:pt idx="3">
                  <c:v>90.93338</c:v>
                </c:pt>
                <c:pt idx="4">
                  <c:v>94.937510000000003</c:v>
                </c:pt>
                <c:pt idx="5">
                  <c:v>93.1995</c:v>
                </c:pt>
              </c:numCache>
            </c:numRef>
          </c:val>
          <c:smooth val="0"/>
          <c:extLst>
            <c:ext xmlns:c16="http://schemas.microsoft.com/office/drawing/2014/chart" uri="{C3380CC4-5D6E-409C-BE32-E72D297353CC}">
              <c16:uniqueId val="{00000006-256A-4652-BA9D-9A88443B21F4}"/>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Antal svarande på frågan "Jag känner mig trygg i mitt bostadsområde", år 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'Om SOM'!$E$49</c:f>
              <c:strCache>
                <c:ptCount val="1"/>
                <c:pt idx="0">
                  <c:v>Antal svarande på frågan "Jag känner mig trygg i mitt bostadsområde", år 2023</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C53-4B90-8529-F78EEA0DB38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C53-4B90-8529-F78EEA0DB38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C53-4B90-8529-F78EEA0DB38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C53-4B90-8529-F78EEA0DB38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C53-4B90-8529-F78EEA0DB38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C53-4B90-8529-F78EEA0DB38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C53-4B90-8529-F78EEA0DB38A}"/>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C53-4B90-8529-F78EEA0DB38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C53-4B90-8529-F78EEA0DB38A}"/>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C53-4B90-8529-F78EEA0DB38A}"/>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AC53-4B90-8529-F78EEA0DB38A}"/>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AC53-4B90-8529-F78EEA0DB38A}"/>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AC53-4B90-8529-F78EEA0DB38A}"/>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AC53-4B90-8529-F78EEA0DB38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AC53-4B90-8529-F78EEA0DB38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C53-4B90-8529-F78EEA0DB38A}"/>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C53-4B90-8529-F78EEA0DB38A}"/>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AC53-4B90-8529-F78EEA0DB38A}"/>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AC53-4B90-8529-F78EEA0DB38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C53-4B90-8529-F78EEA0DB38A}"/>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C53-4B90-8529-F78EEA0DB38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C53-4B90-8529-F78EEA0DB38A}"/>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C53-4B90-8529-F78EEA0DB38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C53-4B90-8529-F78EEA0DB38A}"/>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AC53-4B90-8529-F78EEA0DB38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C53-4B90-8529-F78EEA0DB38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C53-4B90-8529-F78EEA0DB38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C53-4B90-8529-F78EEA0DB38A}"/>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AC53-4B90-8529-F78EEA0DB38A}"/>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C53-4B90-8529-F78EEA0DB38A}"/>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C53-4B90-8529-F78EEA0DB38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C53-4B90-8529-F78EEA0DB38A}"/>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C53-4B90-8529-F78EEA0DB38A}"/>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AC53-4B90-8529-F78EEA0DB38A}"/>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C53-4B90-8529-F78EEA0DB38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C53-4B90-8529-F78EEA0DB38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C53-4B90-8529-F78EEA0DB38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SOM'!$D$50:$D$85</c:f>
              <c:strCache>
                <c:ptCount val="36"/>
                <c:pt idx="0">
                  <c:v>Majorna-Stigberget-Masthugget</c:v>
                </c:pt>
                <c:pt idx="1">
                  <c:v>Stora Högsbo</c:v>
                </c:pt>
                <c:pt idx="2">
                  <c:v>Norra Centrum</c:v>
                </c:pt>
                <c:pt idx="3">
                  <c:v>Olivedal-Haga-Annedal-Änggården</c:v>
                </c:pt>
                <c:pt idx="4">
                  <c:v>Krokslätt-Johanneberg</c:v>
                </c:pt>
                <c:pt idx="5">
                  <c:v>Kålltorp-Torpa-Björkekärr</c:v>
                </c:pt>
                <c:pt idx="6">
                  <c:v>Älvsborg</c:v>
                </c:pt>
                <c:pt idx="7">
                  <c:v>Backa</c:v>
                </c:pt>
                <c:pt idx="8">
                  <c:v>Södra Torslanda</c:v>
                </c:pt>
                <c:pt idx="9">
                  <c:v>Guldheden-Landala</c:v>
                </c:pt>
                <c:pt idx="10">
                  <c:v>Kyrkbyn-Rambergsstaden</c:v>
                </c:pt>
                <c:pt idx="11">
                  <c:v>Askim-Hovås</c:v>
                </c:pt>
                <c:pt idx="12">
                  <c:v>Norra Älvsstranden</c:v>
                </c:pt>
                <c:pt idx="13">
                  <c:v>Gamlestaden och Utby</c:v>
                </c:pt>
                <c:pt idx="14">
                  <c:v>Billdal</c:v>
                </c:pt>
                <c:pt idx="15">
                  <c:v>Lunden-Härlanda-Överås</c:v>
                </c:pt>
                <c:pt idx="16">
                  <c:v>Bratthammar-Näset-Önnered</c:v>
                </c:pt>
                <c:pt idx="17">
                  <c:v>Kungsladugård-Sanna</c:v>
                </c:pt>
                <c:pt idx="18">
                  <c:v>Tuve-Säve</c:v>
                </c:pt>
                <c:pt idx="19">
                  <c:v>Kallebäck-Skår-Kärralund</c:v>
                </c:pt>
                <c:pt idx="20">
                  <c:v>Centrala Tynnered</c:v>
                </c:pt>
                <c:pt idx="21">
                  <c:v>Olskroken-Redbergslid-Bagaregården</c:v>
                </c:pt>
                <c:pt idx="22">
                  <c:v>Kortedala</c:v>
                </c:pt>
                <c:pt idx="23">
                  <c:v>Västra Biskopsgården</c:v>
                </c:pt>
                <c:pt idx="24">
                  <c:v>Kvillebäcken</c:v>
                </c:pt>
                <c:pt idx="25">
                  <c:v>Frölunda Torg-Tofta</c:v>
                </c:pt>
                <c:pt idx="26">
                  <c:v>Östra Biskopsgården</c:v>
                </c:pt>
                <c:pt idx="27">
                  <c:v>Kärra-Rödbo</c:v>
                </c:pt>
                <c:pt idx="28">
                  <c:v>Björlanda</c:v>
                </c:pt>
                <c:pt idx="29">
                  <c:v>Kärrdalen-Slättadamm</c:v>
                </c:pt>
                <c:pt idx="30">
                  <c:v>Södra Angered</c:v>
                </c:pt>
                <c:pt idx="31">
                  <c:v>Bergsjön</c:v>
                </c:pt>
                <c:pt idx="32">
                  <c:v>Norra Angered</c:v>
                </c:pt>
                <c:pt idx="33">
                  <c:v>Centrala Angered</c:v>
                </c:pt>
                <c:pt idx="34">
                  <c:v>Södra Skärgården</c:v>
                </c:pt>
                <c:pt idx="35">
                  <c:v>Östra Angered</c:v>
                </c:pt>
              </c:strCache>
            </c:strRef>
          </c:cat>
          <c:val>
            <c:numRef>
              <c:f>'Om SOM'!$E$50:$E$85</c:f>
              <c:numCache>
                <c:formatCode>General</c:formatCode>
                <c:ptCount val="36"/>
                <c:pt idx="0">
                  <c:v>249</c:v>
                </c:pt>
                <c:pt idx="1">
                  <c:v>231</c:v>
                </c:pt>
                <c:pt idx="2">
                  <c:v>214</c:v>
                </c:pt>
                <c:pt idx="3">
                  <c:v>193</c:v>
                </c:pt>
                <c:pt idx="4">
                  <c:v>187</c:v>
                </c:pt>
                <c:pt idx="5">
                  <c:v>186</c:v>
                </c:pt>
                <c:pt idx="6">
                  <c:v>172</c:v>
                </c:pt>
                <c:pt idx="7">
                  <c:v>168</c:v>
                </c:pt>
                <c:pt idx="8">
                  <c:v>148</c:v>
                </c:pt>
                <c:pt idx="9">
                  <c:v>136</c:v>
                </c:pt>
                <c:pt idx="10">
                  <c:v>125</c:v>
                </c:pt>
                <c:pt idx="11">
                  <c:v>124</c:v>
                </c:pt>
                <c:pt idx="12">
                  <c:v>122</c:v>
                </c:pt>
                <c:pt idx="13">
                  <c:v>120</c:v>
                </c:pt>
                <c:pt idx="14">
                  <c:v>117</c:v>
                </c:pt>
                <c:pt idx="15">
                  <c:v>115</c:v>
                </c:pt>
                <c:pt idx="16">
                  <c:v>110</c:v>
                </c:pt>
                <c:pt idx="17">
                  <c:v>107</c:v>
                </c:pt>
                <c:pt idx="18">
                  <c:v>107</c:v>
                </c:pt>
                <c:pt idx="19">
                  <c:v>106</c:v>
                </c:pt>
                <c:pt idx="20">
                  <c:v>97</c:v>
                </c:pt>
                <c:pt idx="21">
                  <c:v>88</c:v>
                </c:pt>
                <c:pt idx="22">
                  <c:v>85</c:v>
                </c:pt>
                <c:pt idx="23">
                  <c:v>74</c:v>
                </c:pt>
                <c:pt idx="24">
                  <c:v>73</c:v>
                </c:pt>
                <c:pt idx="25">
                  <c:v>71</c:v>
                </c:pt>
                <c:pt idx="26">
                  <c:v>67</c:v>
                </c:pt>
                <c:pt idx="27">
                  <c:v>66</c:v>
                </c:pt>
                <c:pt idx="28">
                  <c:v>64</c:v>
                </c:pt>
                <c:pt idx="29">
                  <c:v>64</c:v>
                </c:pt>
                <c:pt idx="30">
                  <c:v>57</c:v>
                </c:pt>
                <c:pt idx="31">
                  <c:v>53</c:v>
                </c:pt>
                <c:pt idx="32">
                  <c:v>53</c:v>
                </c:pt>
                <c:pt idx="33">
                  <c:v>48</c:v>
                </c:pt>
                <c:pt idx="34">
                  <c:v>42</c:v>
                </c:pt>
                <c:pt idx="35">
                  <c:v>39</c:v>
                </c:pt>
              </c:numCache>
            </c:numRef>
          </c:val>
          <c:extLst>
            <c:ext xmlns:c16="http://schemas.microsoft.com/office/drawing/2014/chart" uri="{C3380CC4-5D6E-409C-BE32-E72D297353CC}">
              <c16:uniqueId val="{0000004A-AC53-4B90-8529-F78EEA0DB38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'Askim-Hovås'!$C$24</c:f>
              <c:strCache>
                <c:ptCount val="1"/>
                <c:pt idx="0">
                  <c:v>Hela staden</c:v>
                </c:pt>
              </c:strCache>
            </c:strRef>
          </c:tx>
          <c:spPr>
            <a:ln w="28575" cap="rnd">
              <a:solidFill>
                <a:schemeClr val="tx1"/>
              </a:solidFill>
              <a:prstDash val="solid"/>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6CBE-47D5-9726-5CE8F104132A}"/>
            </c:ext>
          </c:extLst>
        </c:ser>
        <c:ser>
          <c:idx val="1"/>
          <c:order val="1"/>
          <c:tx>
            <c:strRef>
              <c:f>'Askim-Hovås'!$C$25</c:f>
              <c:strCache>
                <c:ptCount val="1"/>
                <c:pt idx="0">
                  <c:v>Sydväst</c:v>
                </c:pt>
              </c:strCache>
            </c:strRef>
          </c:tx>
          <c:spPr>
            <a:ln w="44450" cap="rnd">
              <a:solidFill>
                <a:schemeClr val="accent1"/>
              </a:solidFill>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6CBE-47D5-9726-5CE8F104132A}"/>
            </c:ext>
          </c:extLst>
        </c:ser>
        <c:ser>
          <c:idx val="2"/>
          <c:order val="2"/>
          <c:tx>
            <c:strRef>
              <c:f>'Askim-Hovås'!$C$26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6CBE-47D5-9726-5CE8F104132A}"/>
            </c:ext>
          </c:extLst>
        </c:ser>
        <c:ser>
          <c:idx val="3"/>
          <c:order val="3"/>
          <c:tx>
            <c:strRef>
              <c:f>'Askim-Hovås'!$C$27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6CBE-47D5-9726-5CE8F104132A}"/>
            </c:ext>
          </c:extLst>
        </c:ser>
        <c:ser>
          <c:idx val="4"/>
          <c:order val="4"/>
          <c:tx>
            <c:strRef>
              <c:f>'Askim-Hovås'!$C$28</c:f>
              <c:strCache>
                <c:ptCount val="1"/>
                <c:pt idx="0">
                  <c:v>Askim-Hovås</c:v>
                </c:pt>
              </c:strCache>
            </c:strRef>
          </c:tx>
          <c:spPr>
            <a:ln w="44450" cap="rnd">
              <a:solidFill>
                <a:schemeClr val="accent2"/>
              </a:solidFill>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'Askim-Hovås'!$D$28:$K$28</c:f>
              <c:numCache>
                <c:formatCode>0.0</c:formatCode>
                <c:ptCount val="8"/>
                <c:pt idx="0">
                  <c:v>7.5949369999999998</c:v>
                </c:pt>
                <c:pt idx="1">
                  <c:v>7.6621620000000004</c:v>
                </c:pt>
                <c:pt idx="2">
                  <c:v>8</c:v>
                </c:pt>
                <c:pt idx="3">
                  <c:v>8.0701750000000008</c:v>
                </c:pt>
                <c:pt idx="4">
                  <c:v>7.4823529999999998</c:v>
                </c:pt>
                <c:pt idx="5">
                  <c:v>7.6710529999999997</c:v>
                </c:pt>
                <c:pt idx="6">
                  <c:v>7.6311479999999996</c:v>
                </c:pt>
                <c:pt idx="7">
                  <c:v>7.5279999999999996</c:v>
                </c:pt>
              </c:numCache>
            </c:numRef>
          </c:val>
          <c:smooth val="0"/>
          <c:extLst>
            <c:ext xmlns:c16="http://schemas.microsoft.com/office/drawing/2014/chart" uri="{C3380CC4-5D6E-409C-BE32-E72D297353CC}">
              <c16:uniqueId val="{00000004-6CBE-47D5-9726-5CE8F104132A}"/>
            </c:ext>
          </c:extLst>
        </c:ser>
        <c:ser>
          <c:idx val="5"/>
          <c:order val="5"/>
          <c:tx>
            <c:strRef>
              <c:f>'Askim-Hovås'!$C$29</c:f>
              <c:strCache>
                <c:ptCount val="1"/>
                <c:pt idx="0">
                  <c:v>Askim-Hovås - låg</c:v>
                </c:pt>
              </c:strCache>
            </c:strRef>
          </c:tx>
          <c:spPr>
            <a:ln w="6350" cap="rnd">
              <a:solidFill>
                <a:schemeClr val="accent2">
                  <a:lumMod val="60000"/>
                  <a:lumOff val="40000"/>
                </a:schemeClr>
              </a:solidFill>
              <a:prstDash val="lgDash"/>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'Askim-Hovås'!$D$29:$K$29</c:f>
              <c:numCache>
                <c:formatCode>0.0</c:formatCode>
                <c:ptCount val="8"/>
                <c:pt idx="0">
                  <c:v>7.1151169999999997</c:v>
                </c:pt>
                <c:pt idx="1">
                  <c:v>7.1458310000000003</c:v>
                </c:pt>
                <c:pt idx="2">
                  <c:v>7.6025580000000001</c:v>
                </c:pt>
                <c:pt idx="3">
                  <c:v>7.7033129999999996</c:v>
                </c:pt>
                <c:pt idx="4">
                  <c:v>7.0016489999999996</c:v>
                </c:pt>
                <c:pt idx="5">
                  <c:v>7.3458779999999999</c:v>
                </c:pt>
                <c:pt idx="6">
                  <c:v>7.312316</c:v>
                </c:pt>
                <c:pt idx="7">
                  <c:v>7.2189519999999998</c:v>
                </c:pt>
              </c:numCache>
            </c:numRef>
          </c:val>
          <c:smooth val="0"/>
          <c:extLst>
            <c:ext xmlns:c16="http://schemas.microsoft.com/office/drawing/2014/chart" uri="{C3380CC4-5D6E-409C-BE32-E72D297353CC}">
              <c16:uniqueId val="{00000005-6CBE-47D5-9726-5CE8F104132A}"/>
            </c:ext>
          </c:extLst>
        </c:ser>
        <c:ser>
          <c:idx val="6"/>
          <c:order val="6"/>
          <c:tx>
            <c:strRef>
              <c:f>'Askim-Hovås'!$C$30</c:f>
              <c:strCache>
                <c:ptCount val="1"/>
                <c:pt idx="0">
                  <c:v>Askim-Hovås - hög</c:v>
                </c:pt>
              </c:strCache>
            </c:strRef>
          </c:tx>
          <c:spPr>
            <a:ln w="6350" cap="rnd">
              <a:solidFill>
                <a:schemeClr val="accent2">
                  <a:lumMod val="60000"/>
                  <a:lumOff val="40000"/>
                </a:schemeClr>
              </a:solidFill>
              <a:prstDash val="lgDash"/>
              <a:round/>
            </a:ln>
            <a:effectLst/>
          </c:spPr>
          <c:marker>
            <c:symbol val="none"/>
          </c:marker>
          <c:cat>
            <c:numRef>
              <c:f>'Askim-Hovås'!$D$23:$K$23</c:f>
              <c:numCache>
                <c:formatCode>0</c:formatCode>
                <c:ptCount val="8"/>
                <c:pt idx="0">
                  <c:v>2016</c:v>
                </c:pt>
                <c:pt idx="1">
                  <c:v>2017</c:v>
                </c:pt>
                <c:pt idx="2">
                  <c:v>2018</c:v>
                </c:pt>
                <c:pt idx="3">
                  <c:v>2019</c:v>
                </c:pt>
                <c:pt idx="4">
                  <c:v>2020</c:v>
                </c:pt>
                <c:pt idx="5">
                  <c:v>2021</c:v>
                </c:pt>
                <c:pt idx="6">
                  <c:v>2022</c:v>
                </c:pt>
                <c:pt idx="7">
                  <c:v>2023</c:v>
                </c:pt>
              </c:numCache>
            </c:numRef>
          </c:cat>
          <c:val>
            <c:numRef>
              <c:f>'Askim-Hovås'!$D$30:$K$30</c:f>
              <c:numCache>
                <c:formatCode>0.0</c:formatCode>
                <c:ptCount val="8"/>
                <c:pt idx="0">
                  <c:v>8.074757</c:v>
                </c:pt>
                <c:pt idx="1">
                  <c:v>8.1784940000000006</c:v>
                </c:pt>
                <c:pt idx="2">
                  <c:v>8.3974419999999999</c:v>
                </c:pt>
                <c:pt idx="3">
                  <c:v>8.4370379999999994</c:v>
                </c:pt>
                <c:pt idx="4">
                  <c:v>7.9630570000000001</c:v>
                </c:pt>
                <c:pt idx="5">
                  <c:v>7.9962280000000003</c:v>
                </c:pt>
                <c:pt idx="6">
                  <c:v>7.9499789999999999</c:v>
                </c:pt>
                <c:pt idx="7">
                  <c:v>7.8370480000000002</c:v>
                </c:pt>
              </c:numCache>
            </c:numRef>
          </c:val>
          <c:smooth val="0"/>
          <c:extLst>
            <c:ext xmlns:c16="http://schemas.microsoft.com/office/drawing/2014/chart" uri="{C3380CC4-5D6E-409C-BE32-E72D297353CC}">
              <c16:uniqueId val="{00000006-6CBE-47D5-9726-5CE8F104132A}"/>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'Askim-Hovås'!$D$45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'Askim-Hovås'!$C$46:$C$53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'Askim-Hovås'!$D$46:$D$53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272-43BC-A5D3-FCB74B6E2B8A}"/>
            </c:ext>
          </c:extLst>
        </c:ser>
        <c:ser>
          <c:idx val="1"/>
          <c:order val="1"/>
          <c:tx>
            <c:strRef>
              <c:f>'Askim-Hovås'!$E$45</c:f>
              <c:strCache>
                <c:ptCount val="1"/>
                <c:pt idx="0">
                  <c:v>Askim-Hovås</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'Askim-Hovås'!$C$46:$C$53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'Askim-Hovås'!$E$46:$E$53</c:f>
              <c:numCache>
                <c:formatCode>0</c:formatCode>
                <c:ptCount val="8"/>
                <c:pt idx="0">
                  <c:v>5</c:v>
                </c:pt>
                <c:pt idx="1">
                  <c:v>3.5</c:v>
                </c:pt>
                <c:pt idx="2">
                  <c:v>3.5</c:v>
                </c:pt>
                <c:pt idx="3">
                  <c:v>6.5</c:v>
                </c:pt>
                <c:pt idx="4">
                  <c:v>10</c:v>
                </c:pt>
                <c:pt idx="5">
                  <c:v>11.5</c:v>
                </c:pt>
                <c:pt idx="6">
                  <c:v>14</c:v>
                </c:pt>
                <c:pt idx="7">
                  <c:v>10</c:v>
                </c:pt>
              </c:numCache>
            </c:numRef>
          </c:val>
          <c:extLst>
            <c:ext xmlns:c16="http://schemas.microsoft.com/office/drawing/2014/chart" uri="{C3380CC4-5D6E-409C-BE32-E72D297353CC}">
              <c16:uniqueId val="{00000001-3272-43BC-A5D3-FCB74B6E2B8A}"/>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Billdal!$D$91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Billdal!$C$92:$C$94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Billdal!$D$92:$D$94</c:f>
              <c:numCache>
                <c:formatCode>0%</c:formatCode>
                <c:ptCount val="3"/>
                <c:pt idx="0">
                  <c:v>0.1575</c:v>
                </c:pt>
                <c:pt idx="1">
                  <c:v>0.192</c:v>
                </c:pt>
                <c:pt idx="2">
                  <c:v>0.31</c:v>
                </c:pt>
              </c:numCache>
            </c:numRef>
          </c:val>
          <c:extLst>
            <c:ext xmlns:c16="http://schemas.microsoft.com/office/drawing/2014/chart" uri="{C3380CC4-5D6E-409C-BE32-E72D297353CC}">
              <c16:uniqueId val="{00000000-3A28-4602-995D-E606A415AD8D}"/>
            </c:ext>
          </c:extLst>
        </c:ser>
        <c:ser>
          <c:idx val="1"/>
          <c:order val="1"/>
          <c:tx>
            <c:strRef>
              <c:f>Billdal!$E$91</c:f>
              <c:strCache>
                <c:ptCount val="1"/>
                <c:pt idx="0">
                  <c:v>Billdal</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Billdal!$C$92:$C$94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Billdal!$E$92:$E$94</c:f>
              <c:numCache>
                <c:formatCode>0%</c:formatCode>
                <c:ptCount val="3"/>
                <c:pt idx="0">
                  <c:v>2.5000000000000001E-2</c:v>
                </c:pt>
                <c:pt idx="1">
                  <c:v>9.2499999999999999E-2</c:v>
                </c:pt>
                <c:pt idx="2">
                  <c:v>0.32</c:v>
                </c:pt>
              </c:numCache>
            </c:numRef>
          </c:val>
          <c:extLst>
            <c:ext xmlns:c16="http://schemas.microsoft.com/office/drawing/2014/chart" uri="{C3380CC4-5D6E-409C-BE32-E72D297353CC}">
              <c16:uniqueId val="{00000001-3A28-4602-995D-E606A415AD8D}"/>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Billdal!$C$71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A4A-4912-B404-AF268654117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A4A-4912-B404-AF268654117A}"/>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A4A-4912-B404-AF268654117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Billdal!$D$70:$F$70</c:f>
              <c:strCache>
                <c:ptCount val="3"/>
                <c:pt idx="0">
                  <c:v>Åt rätt håll</c:v>
                </c:pt>
                <c:pt idx="1">
                  <c:v>Ingen uppfattning</c:v>
                </c:pt>
                <c:pt idx="2">
                  <c:v>Åt fel håll</c:v>
                </c:pt>
              </c:strCache>
            </c:strRef>
          </c:cat>
          <c:val>
            <c:numRef>
              <c:f>Billdal!$D$71:$F$71</c:f>
              <c:numCache>
                <c:formatCode>General</c:formatCode>
                <c:ptCount val="3"/>
                <c:pt idx="0">
                  <c:v>55</c:v>
                </c:pt>
                <c:pt idx="1">
                  <c:v>21</c:v>
                </c:pt>
                <c:pt idx="2">
                  <c:v>24</c:v>
                </c:pt>
              </c:numCache>
            </c:numRef>
          </c:val>
          <c:extLst>
            <c:ext xmlns:c16="http://schemas.microsoft.com/office/drawing/2014/chart" uri="{C3380CC4-5D6E-409C-BE32-E72D297353CC}">
              <c16:uniqueId val="{00000006-1A4A-4912-B404-AF268654117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Billdal!$C$83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62C-4CEC-A1F7-8EBF65A9109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62C-4CEC-A1F7-8EBF65A9109A}"/>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62C-4CEC-A1F7-8EBF65A9109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Billdal!$D$82:$F$82</c:f>
              <c:strCache>
                <c:ptCount val="3"/>
                <c:pt idx="0">
                  <c:v>Minskat</c:v>
                </c:pt>
                <c:pt idx="1">
                  <c:v>Varken eller</c:v>
                </c:pt>
                <c:pt idx="2">
                  <c:v>Ökat</c:v>
                </c:pt>
              </c:strCache>
            </c:strRef>
          </c:cat>
          <c:val>
            <c:numRef>
              <c:f>Billdal!$D$83:$F$83</c:f>
              <c:numCache>
                <c:formatCode>General</c:formatCode>
                <c:ptCount val="3"/>
                <c:pt idx="0">
                  <c:v>4</c:v>
                </c:pt>
                <c:pt idx="1">
                  <c:v>59</c:v>
                </c:pt>
                <c:pt idx="2">
                  <c:v>37</c:v>
                </c:pt>
              </c:numCache>
            </c:numRef>
          </c:val>
          <c:extLst>
            <c:ext xmlns:c16="http://schemas.microsoft.com/office/drawing/2014/chart" uri="{C3380CC4-5D6E-409C-BE32-E72D297353CC}">
              <c16:uniqueId val="{00000006-062C-4CEC-A1F7-8EBF65A9109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Billdal!$C$7</c:f>
              <c:strCache>
                <c:ptCount val="1"/>
                <c:pt idx="0">
                  <c:v>Hela staden </c:v>
                </c:pt>
              </c:strCache>
            </c:strRef>
          </c:tx>
          <c:spPr>
            <a:ln w="28575" cap="rnd">
              <a:solidFill>
                <a:schemeClr val="tx1"/>
              </a:solidFill>
              <a:prstDash val="solid"/>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B7B2-44F6-B52A-2C8BDA81A736}"/>
            </c:ext>
          </c:extLst>
        </c:ser>
        <c:ser>
          <c:idx val="1"/>
          <c:order val="1"/>
          <c:tx>
            <c:strRef>
              <c:f>Billdal!$C$8</c:f>
              <c:strCache>
                <c:ptCount val="1"/>
                <c:pt idx="0">
                  <c:v>Sydväst</c:v>
                </c:pt>
              </c:strCache>
            </c:strRef>
          </c:tx>
          <c:spPr>
            <a:ln w="44450" cap="rnd">
              <a:solidFill>
                <a:schemeClr val="accent1"/>
              </a:solidFill>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B7B2-44F6-B52A-2C8BDA81A736}"/>
            </c:ext>
          </c:extLst>
        </c:ser>
        <c:ser>
          <c:idx val="2"/>
          <c:order val="2"/>
          <c:tx>
            <c:strRef>
              <c:f>Billdal!$C$9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B7B2-44F6-B52A-2C8BDA81A736}"/>
            </c:ext>
          </c:extLst>
        </c:ser>
        <c:ser>
          <c:idx val="3"/>
          <c:order val="3"/>
          <c:tx>
            <c:strRef>
              <c:f>Billdal!$C$10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B7B2-44F6-B52A-2C8BDA81A736}"/>
            </c:ext>
          </c:extLst>
        </c:ser>
        <c:ser>
          <c:idx val="4"/>
          <c:order val="4"/>
          <c:tx>
            <c:strRef>
              <c:f>Billdal!$C$11</c:f>
              <c:strCache>
                <c:ptCount val="1"/>
                <c:pt idx="0">
                  <c:v>Billdal</c:v>
                </c:pt>
              </c:strCache>
            </c:strRef>
          </c:tx>
          <c:spPr>
            <a:ln w="44450" cap="rnd">
              <a:solidFill>
                <a:schemeClr val="accent2"/>
              </a:solidFill>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Billdal!$D$11:$I$11</c:f>
              <c:numCache>
                <c:formatCode>0</c:formatCode>
                <c:ptCount val="6"/>
                <c:pt idx="0">
                  <c:v>96.491230000000002</c:v>
                </c:pt>
                <c:pt idx="1">
                  <c:v>87.5</c:v>
                </c:pt>
                <c:pt idx="2">
                  <c:v>91.358019999999996</c:v>
                </c:pt>
                <c:pt idx="3">
                  <c:v>91.208789999999993</c:v>
                </c:pt>
                <c:pt idx="4">
                  <c:v>95.833330000000004</c:v>
                </c:pt>
                <c:pt idx="5" formatCode="General">
                  <c:v>98</c:v>
                </c:pt>
              </c:numCache>
            </c:numRef>
          </c:val>
          <c:smooth val="0"/>
          <c:extLst>
            <c:ext xmlns:c16="http://schemas.microsoft.com/office/drawing/2014/chart" uri="{C3380CC4-5D6E-409C-BE32-E72D297353CC}">
              <c16:uniqueId val="{00000004-B7B2-44F6-B52A-2C8BDA81A736}"/>
            </c:ext>
          </c:extLst>
        </c:ser>
        <c:ser>
          <c:idx val="5"/>
          <c:order val="5"/>
          <c:tx>
            <c:strRef>
              <c:f>Billdal!$C$12</c:f>
              <c:strCache>
                <c:ptCount val="1"/>
                <c:pt idx="0">
                  <c:v>Billdal - låg</c:v>
                </c:pt>
              </c:strCache>
            </c:strRef>
          </c:tx>
          <c:spPr>
            <a:ln w="6350" cap="rnd">
              <a:solidFill>
                <a:schemeClr val="accent2">
                  <a:lumMod val="60000"/>
                  <a:lumOff val="40000"/>
                </a:schemeClr>
              </a:solidFill>
              <a:prstDash val="lgDash"/>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Billdal!$D$12:$I$12</c:f>
              <c:numCache>
                <c:formatCode>0.0</c:formatCode>
                <c:ptCount val="6"/>
                <c:pt idx="0">
                  <c:v>87.018789999999996</c:v>
                </c:pt>
                <c:pt idx="1">
                  <c:v>76.016019999999997</c:v>
                </c:pt>
                <c:pt idx="2">
                  <c:v>82.961039999999997</c:v>
                </c:pt>
                <c:pt idx="3">
                  <c:v>83.390230000000003</c:v>
                </c:pt>
                <c:pt idx="4">
                  <c:v>89.417699999999996</c:v>
                </c:pt>
                <c:pt idx="5">
                  <c:v>93.422430000000006</c:v>
                </c:pt>
              </c:numCache>
            </c:numRef>
          </c:val>
          <c:smooth val="0"/>
          <c:extLst>
            <c:ext xmlns:c16="http://schemas.microsoft.com/office/drawing/2014/chart" uri="{C3380CC4-5D6E-409C-BE32-E72D297353CC}">
              <c16:uniqueId val="{00000005-B7B2-44F6-B52A-2C8BDA81A736}"/>
            </c:ext>
          </c:extLst>
        </c:ser>
        <c:ser>
          <c:idx val="6"/>
          <c:order val="6"/>
          <c:tx>
            <c:strRef>
              <c:f>Billdal!$C$13</c:f>
              <c:strCache>
                <c:ptCount val="1"/>
                <c:pt idx="0">
                  <c:v>Billdal - hög</c:v>
                </c:pt>
              </c:strCache>
            </c:strRef>
          </c:tx>
          <c:spPr>
            <a:ln w="6350" cap="rnd">
              <a:solidFill>
                <a:schemeClr val="accent2">
                  <a:lumMod val="60000"/>
                  <a:lumOff val="40000"/>
                </a:schemeClr>
              </a:solidFill>
              <a:prstDash val="lgDash"/>
              <a:round/>
            </a:ln>
            <a:effectLst/>
          </c:spPr>
          <c:marker>
            <c:symbol val="none"/>
          </c:marker>
          <c:cat>
            <c:numRef>
              <c:f>Billdal!$D$6:$I$6</c:f>
              <c:numCache>
                <c:formatCode>General</c:formatCode>
                <c:ptCount val="6"/>
                <c:pt idx="0">
                  <c:v>2018</c:v>
                </c:pt>
                <c:pt idx="1">
                  <c:v>2019</c:v>
                </c:pt>
                <c:pt idx="2">
                  <c:v>2020</c:v>
                </c:pt>
                <c:pt idx="3">
                  <c:v>2021</c:v>
                </c:pt>
                <c:pt idx="4">
                  <c:v>2022</c:v>
                </c:pt>
                <c:pt idx="5">
                  <c:v>2023</c:v>
                </c:pt>
              </c:numCache>
            </c:numRef>
          </c:cat>
          <c:val>
            <c:numRef>
              <c:f>Billdal!$D$13:$I$13</c:f>
              <c:numCache>
                <c:formatCode>0.0</c:formatCode>
                <c:ptCount val="6"/>
                <c:pt idx="0">
                  <c:v>99.121380000000002</c:v>
                </c:pt>
                <c:pt idx="1">
                  <c:v>93.924700000000001</c:v>
                </c:pt>
                <c:pt idx="2">
                  <c:v>95.825130000000001</c:v>
                </c:pt>
                <c:pt idx="3">
                  <c:v>95.543670000000006</c:v>
                </c:pt>
                <c:pt idx="4">
                  <c:v>98.427810000000008</c:v>
                </c:pt>
                <c:pt idx="5">
                  <c:v>99.572249999999997</c:v>
                </c:pt>
              </c:numCache>
            </c:numRef>
          </c:val>
          <c:smooth val="0"/>
          <c:extLst>
            <c:ext xmlns:c16="http://schemas.microsoft.com/office/drawing/2014/chart" uri="{C3380CC4-5D6E-409C-BE32-E72D297353CC}">
              <c16:uniqueId val="{00000006-B7B2-44F6-B52A-2C8BDA81A736}"/>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Billdal!$C$25</c:f>
              <c:strCache>
                <c:ptCount val="1"/>
                <c:pt idx="0">
                  <c:v>Hela staden</c:v>
                </c:pt>
              </c:strCache>
            </c:strRef>
          </c:tx>
          <c:spPr>
            <a:ln w="28575" cap="rnd">
              <a:solidFill>
                <a:schemeClr val="tx1"/>
              </a:solidFill>
              <a:prstDash val="solid"/>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DDCE-4E50-A650-8D580DBBCAB7}"/>
            </c:ext>
          </c:extLst>
        </c:ser>
        <c:ser>
          <c:idx val="1"/>
          <c:order val="1"/>
          <c:tx>
            <c:strRef>
              <c:f>Billdal!$C$26</c:f>
              <c:strCache>
                <c:ptCount val="1"/>
                <c:pt idx="0">
                  <c:v>Sydväst</c:v>
                </c:pt>
              </c:strCache>
            </c:strRef>
          </c:tx>
          <c:spPr>
            <a:ln w="44450" cap="rnd">
              <a:solidFill>
                <a:schemeClr val="accent1"/>
              </a:solidFill>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Billdal!$D$26:$K$26</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DDCE-4E50-A650-8D580DBBCAB7}"/>
            </c:ext>
          </c:extLst>
        </c:ser>
        <c:ser>
          <c:idx val="2"/>
          <c:order val="2"/>
          <c:tx>
            <c:strRef>
              <c:f>Billdal!$C$27</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Billdal!$D$27:$K$27</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DDCE-4E50-A650-8D580DBBCAB7}"/>
            </c:ext>
          </c:extLst>
        </c:ser>
        <c:ser>
          <c:idx val="3"/>
          <c:order val="3"/>
          <c:tx>
            <c:strRef>
              <c:f>Billdal!$C$28</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Billdal!$D$28:$K$28</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DDCE-4E50-A650-8D580DBBCAB7}"/>
            </c:ext>
          </c:extLst>
        </c:ser>
        <c:ser>
          <c:idx val="4"/>
          <c:order val="4"/>
          <c:tx>
            <c:strRef>
              <c:f>Billdal!$C$29</c:f>
              <c:strCache>
                <c:ptCount val="1"/>
                <c:pt idx="0">
                  <c:v>Billdal</c:v>
                </c:pt>
              </c:strCache>
            </c:strRef>
          </c:tx>
          <c:spPr>
            <a:ln w="44450" cap="rnd">
              <a:solidFill>
                <a:schemeClr val="accent2"/>
              </a:solidFill>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Billdal!$D$29:$K$29</c:f>
              <c:numCache>
                <c:formatCode>0.0</c:formatCode>
                <c:ptCount val="8"/>
                <c:pt idx="0">
                  <c:v>8.094595</c:v>
                </c:pt>
                <c:pt idx="1">
                  <c:v>8</c:v>
                </c:pt>
                <c:pt idx="2">
                  <c:v>8.2807019999999998</c:v>
                </c:pt>
                <c:pt idx="3">
                  <c:v>7.8703700000000003</c:v>
                </c:pt>
                <c:pt idx="4">
                  <c:v>7.7037040000000001</c:v>
                </c:pt>
                <c:pt idx="5">
                  <c:v>7.8571429999999998</c:v>
                </c:pt>
                <c:pt idx="6">
                  <c:v>7.6842110000000003</c:v>
                </c:pt>
                <c:pt idx="7">
                  <c:v>8.0170940000000002</c:v>
                </c:pt>
              </c:numCache>
            </c:numRef>
          </c:val>
          <c:smooth val="0"/>
          <c:extLst>
            <c:ext xmlns:c16="http://schemas.microsoft.com/office/drawing/2014/chart" uri="{C3380CC4-5D6E-409C-BE32-E72D297353CC}">
              <c16:uniqueId val="{00000004-DDCE-4E50-A650-8D580DBBCAB7}"/>
            </c:ext>
          </c:extLst>
        </c:ser>
        <c:ser>
          <c:idx val="5"/>
          <c:order val="5"/>
          <c:tx>
            <c:strRef>
              <c:f>Billdal!$C$30</c:f>
              <c:strCache>
                <c:ptCount val="1"/>
                <c:pt idx="0">
                  <c:v>Billdal - låg</c:v>
                </c:pt>
              </c:strCache>
            </c:strRef>
          </c:tx>
          <c:spPr>
            <a:ln w="6350" cap="rnd">
              <a:solidFill>
                <a:schemeClr val="accent2">
                  <a:lumMod val="60000"/>
                  <a:lumOff val="40000"/>
                </a:schemeClr>
              </a:solidFill>
              <a:prstDash val="lgDash"/>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Billdal!$D$30:$K$30</c:f>
              <c:numCache>
                <c:formatCode>0.0</c:formatCode>
                <c:ptCount val="8"/>
                <c:pt idx="0">
                  <c:v>7.7631870000000003</c:v>
                </c:pt>
                <c:pt idx="1">
                  <c:v>7.408982</c:v>
                </c:pt>
                <c:pt idx="2">
                  <c:v>7.7880099999999999</c:v>
                </c:pt>
                <c:pt idx="3">
                  <c:v>7.3095420000000004</c:v>
                </c:pt>
                <c:pt idx="4">
                  <c:v>7.2606679999999999</c:v>
                </c:pt>
                <c:pt idx="5">
                  <c:v>7.4786789999999996</c:v>
                </c:pt>
                <c:pt idx="6">
                  <c:v>7.3467779999999996</c:v>
                </c:pt>
                <c:pt idx="7">
                  <c:v>7.7499630000000002</c:v>
                </c:pt>
              </c:numCache>
            </c:numRef>
          </c:val>
          <c:smooth val="0"/>
          <c:extLst>
            <c:ext xmlns:c16="http://schemas.microsoft.com/office/drawing/2014/chart" uri="{C3380CC4-5D6E-409C-BE32-E72D297353CC}">
              <c16:uniqueId val="{00000005-DDCE-4E50-A650-8D580DBBCAB7}"/>
            </c:ext>
          </c:extLst>
        </c:ser>
        <c:ser>
          <c:idx val="6"/>
          <c:order val="6"/>
          <c:tx>
            <c:strRef>
              <c:f>Billdal!$C$31</c:f>
              <c:strCache>
                <c:ptCount val="1"/>
                <c:pt idx="0">
                  <c:v>Billdal - hög</c:v>
                </c:pt>
              </c:strCache>
            </c:strRef>
          </c:tx>
          <c:spPr>
            <a:ln w="6350" cap="rnd">
              <a:solidFill>
                <a:schemeClr val="accent2">
                  <a:lumMod val="60000"/>
                  <a:lumOff val="40000"/>
                </a:schemeClr>
              </a:solidFill>
              <a:prstDash val="lgDash"/>
              <a:round/>
            </a:ln>
            <a:effectLst/>
          </c:spPr>
          <c:marker>
            <c:symbol val="none"/>
          </c:marker>
          <c:cat>
            <c:numRef>
              <c:f>Billdal!$D$24:$K$24</c:f>
              <c:numCache>
                <c:formatCode>0</c:formatCode>
                <c:ptCount val="8"/>
                <c:pt idx="0">
                  <c:v>2016</c:v>
                </c:pt>
                <c:pt idx="1">
                  <c:v>2017</c:v>
                </c:pt>
                <c:pt idx="2">
                  <c:v>2018</c:v>
                </c:pt>
                <c:pt idx="3">
                  <c:v>2019</c:v>
                </c:pt>
                <c:pt idx="4">
                  <c:v>2020</c:v>
                </c:pt>
                <c:pt idx="5">
                  <c:v>2021</c:v>
                </c:pt>
                <c:pt idx="6">
                  <c:v>2022</c:v>
                </c:pt>
                <c:pt idx="7">
                  <c:v>2023</c:v>
                </c:pt>
              </c:numCache>
            </c:numRef>
          </c:cat>
          <c:val>
            <c:numRef>
              <c:f>Billdal!$D$31:$K$31</c:f>
              <c:numCache>
                <c:formatCode>0.0</c:formatCode>
                <c:ptCount val="8"/>
                <c:pt idx="0">
                  <c:v>8.4260020000000004</c:v>
                </c:pt>
                <c:pt idx="1">
                  <c:v>8.591018</c:v>
                </c:pt>
                <c:pt idx="2">
                  <c:v>8.7733930000000004</c:v>
                </c:pt>
                <c:pt idx="3">
                  <c:v>8.4311989999999994</c:v>
                </c:pt>
                <c:pt idx="4">
                  <c:v>8.1467390000000002</c:v>
                </c:pt>
                <c:pt idx="5">
                  <c:v>8.2356060000000006</c:v>
                </c:pt>
                <c:pt idx="6">
                  <c:v>8.0216429999999992</c:v>
                </c:pt>
                <c:pt idx="7">
                  <c:v>8.2842249999999993</c:v>
                </c:pt>
              </c:numCache>
            </c:numRef>
          </c:val>
          <c:smooth val="0"/>
          <c:extLst>
            <c:ext xmlns:c16="http://schemas.microsoft.com/office/drawing/2014/chart" uri="{C3380CC4-5D6E-409C-BE32-E72D297353CC}">
              <c16:uniqueId val="{00000006-DDCE-4E50-A650-8D580DBBCAB7}"/>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Billdal!$D$45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Billdal!$C$46:$C$53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Billdal!$D$46:$D$53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3E2-4CC3-A2BF-28980E844C35}"/>
            </c:ext>
          </c:extLst>
        </c:ser>
        <c:ser>
          <c:idx val="1"/>
          <c:order val="1"/>
          <c:tx>
            <c:strRef>
              <c:f>Billdal!$E$45</c:f>
              <c:strCache>
                <c:ptCount val="1"/>
                <c:pt idx="0">
                  <c:v>Billdal</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Billdal!$C$46:$C$53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Billdal!$E$46:$E$53</c:f>
              <c:numCache>
                <c:formatCode>0</c:formatCode>
                <c:ptCount val="8"/>
                <c:pt idx="0">
                  <c:v>0</c:v>
                </c:pt>
                <c:pt idx="1">
                  <c:v>0.5</c:v>
                </c:pt>
                <c:pt idx="2">
                  <c:v>2.5</c:v>
                </c:pt>
                <c:pt idx="3">
                  <c:v>2</c:v>
                </c:pt>
                <c:pt idx="4">
                  <c:v>2.5</c:v>
                </c:pt>
                <c:pt idx="5">
                  <c:v>3.5</c:v>
                </c:pt>
                <c:pt idx="6">
                  <c:v>2</c:v>
                </c:pt>
                <c:pt idx="7">
                  <c:v>3</c:v>
                </c:pt>
              </c:numCache>
            </c:numRef>
          </c:val>
          <c:extLst>
            <c:ext xmlns:c16="http://schemas.microsoft.com/office/drawing/2014/chart" uri="{C3380CC4-5D6E-409C-BE32-E72D297353CC}">
              <c16:uniqueId val="{00000001-33E2-4CC3-A2BF-28980E844C35}"/>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'Södra Skärgården'!$E$91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Skärgården'!$D$92:$D$94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Skärgården'!$E$92:$E$94</c:f>
              <c:numCache>
                <c:formatCode>0%</c:formatCode>
                <c:ptCount val="3"/>
                <c:pt idx="0">
                  <c:v>0.1575</c:v>
                </c:pt>
                <c:pt idx="1">
                  <c:v>0.192</c:v>
                </c:pt>
                <c:pt idx="2">
                  <c:v>0.31</c:v>
                </c:pt>
              </c:numCache>
            </c:numRef>
          </c:val>
          <c:extLst>
            <c:ext xmlns:c16="http://schemas.microsoft.com/office/drawing/2014/chart" uri="{C3380CC4-5D6E-409C-BE32-E72D297353CC}">
              <c16:uniqueId val="{00000000-22CF-46C2-BA4B-C05E299D2577}"/>
            </c:ext>
          </c:extLst>
        </c:ser>
        <c:ser>
          <c:idx val="1"/>
          <c:order val="1"/>
          <c:tx>
            <c:strRef>
              <c:f>'Södra Skärgården'!$F$91</c:f>
              <c:strCache>
                <c:ptCount val="1"/>
                <c:pt idx="0">
                  <c:v>Södra Skärgården</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Skärgården'!$D$92:$D$94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Skärgården'!$F$92:$F$94</c:f>
              <c:numCache>
                <c:formatCode>0%</c:formatCode>
                <c:ptCount val="3"/>
                <c:pt idx="0">
                  <c:v>2.5000000000000001E-2</c:v>
                </c:pt>
                <c:pt idx="1">
                  <c:v>0.02</c:v>
                </c:pt>
                <c:pt idx="2">
                  <c:v>0.36</c:v>
                </c:pt>
              </c:numCache>
            </c:numRef>
          </c:val>
          <c:extLst>
            <c:ext xmlns:c16="http://schemas.microsoft.com/office/drawing/2014/chart" uri="{C3380CC4-5D6E-409C-BE32-E72D297353CC}">
              <c16:uniqueId val="{00000001-22CF-46C2-BA4B-C05E299D2577}"/>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'Södra Skärgården'!$D$71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B74-45A3-8CCC-1E126BB94EE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B74-45A3-8CCC-1E126BB94EE5}"/>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B74-45A3-8CCC-1E126BB94EE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Skärgården'!$E$70:$G$70</c:f>
              <c:strCache>
                <c:ptCount val="3"/>
                <c:pt idx="0">
                  <c:v>Åt rätt håll</c:v>
                </c:pt>
                <c:pt idx="1">
                  <c:v>Ingen uppfattning</c:v>
                </c:pt>
                <c:pt idx="2">
                  <c:v>Åt fel håll</c:v>
                </c:pt>
              </c:strCache>
            </c:strRef>
          </c:cat>
          <c:val>
            <c:numRef>
              <c:f>'Södra Skärgården'!$E$71:$G$71</c:f>
              <c:numCache>
                <c:formatCode>General</c:formatCode>
                <c:ptCount val="3"/>
                <c:pt idx="0">
                  <c:v>46</c:v>
                </c:pt>
                <c:pt idx="1">
                  <c:v>19</c:v>
                </c:pt>
                <c:pt idx="2">
                  <c:v>35</c:v>
                </c:pt>
              </c:numCache>
            </c:numRef>
          </c:val>
          <c:extLst>
            <c:ext xmlns:c16="http://schemas.microsoft.com/office/drawing/2014/chart" uri="{C3380CC4-5D6E-409C-BE32-E72D297353CC}">
              <c16:uniqueId val="{00000006-6B74-45A3-8CCC-1E126BB94EE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Skärgården'!$C$24</c:f>
              <c:strCache>
                <c:ptCount val="1"/>
                <c:pt idx="0">
                  <c:v>Hela staden</c:v>
                </c:pt>
              </c:strCache>
            </c:strRef>
          </c:tx>
          <c:spPr>
            <a:ln w="28575" cap="rnd">
              <a:solidFill>
                <a:schemeClr val="tx1"/>
              </a:solidFill>
              <a:prstDash val="solid"/>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027-4388-84A2-B364D1E1AC5E}"/>
            </c:ext>
          </c:extLst>
        </c:ser>
        <c:ser>
          <c:idx val="1"/>
          <c:order val="1"/>
          <c:tx>
            <c:strRef>
              <c:f>'Södra Skärgården'!$C$25</c:f>
              <c:strCache>
                <c:ptCount val="1"/>
                <c:pt idx="0">
                  <c:v>Sydväst</c:v>
                </c:pt>
              </c:strCache>
            </c:strRef>
          </c:tx>
          <c:spPr>
            <a:ln w="44450" cap="rnd">
              <a:solidFill>
                <a:schemeClr val="accent1"/>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027-4388-84A2-B364D1E1AC5E}"/>
            </c:ext>
          </c:extLst>
        </c:ser>
        <c:ser>
          <c:idx val="2"/>
          <c:order val="2"/>
          <c:tx>
            <c:strRef>
              <c:f>'Södra Skärgården'!$C$26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027-4388-84A2-B364D1E1AC5E}"/>
            </c:ext>
          </c:extLst>
        </c:ser>
        <c:ser>
          <c:idx val="3"/>
          <c:order val="3"/>
          <c:tx>
            <c:strRef>
              <c:f>'Södra Skärgården'!$C$27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027-4388-84A2-B364D1E1AC5E}"/>
            </c:ext>
          </c:extLst>
        </c:ser>
        <c:ser>
          <c:idx val="4"/>
          <c:order val="4"/>
          <c:tx>
            <c:strRef>
              <c:f>'Södra Skärgården'!$C$28</c:f>
              <c:strCache>
                <c:ptCount val="1"/>
                <c:pt idx="0">
                  <c:v>Södra Skärgården</c:v>
                </c:pt>
              </c:strCache>
            </c:strRef>
          </c:tx>
          <c:spPr>
            <a:ln w="44450" cap="rnd">
              <a:solidFill>
                <a:schemeClr val="accent2"/>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Skärgården'!$D$28:$K$28</c:f>
              <c:numCache>
                <c:formatCode>0.0</c:formatCode>
                <c:ptCount val="8"/>
                <c:pt idx="0">
                  <c:v>9.0263159999999996</c:v>
                </c:pt>
                <c:pt idx="1">
                  <c:v>7.9677420000000003</c:v>
                </c:pt>
                <c:pt idx="2">
                  <c:v>8.9444440000000007</c:v>
                </c:pt>
                <c:pt idx="3">
                  <c:v>9.0833329999999997</c:v>
                </c:pt>
                <c:pt idx="4">
                  <c:v>8.8285710000000002</c:v>
                </c:pt>
                <c:pt idx="5">
                  <c:v>8.7142859999999995</c:v>
                </c:pt>
                <c:pt idx="6">
                  <c:v>8.6274510000000006</c:v>
                </c:pt>
                <c:pt idx="7">
                  <c:v>8.5454550000000005</c:v>
                </c:pt>
              </c:numCache>
            </c:numRef>
          </c:val>
          <c:smooth val="0"/>
          <c:extLst>
            <c:ext xmlns:c16="http://schemas.microsoft.com/office/drawing/2014/chart" uri="{C3380CC4-5D6E-409C-BE32-E72D297353CC}">
              <c16:uniqueId val="{00000004-C027-4388-84A2-B364D1E1AC5E}"/>
            </c:ext>
          </c:extLst>
        </c:ser>
        <c:ser>
          <c:idx val="5"/>
          <c:order val="5"/>
          <c:tx>
            <c:strRef>
              <c:f>'Södra Skärgården'!$C$29</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Skärgården'!$D$29:$K$29</c:f>
              <c:numCache>
                <c:formatCode>0.0</c:formatCode>
                <c:ptCount val="8"/>
                <c:pt idx="0">
                  <c:v>8.5735580000000002</c:v>
                </c:pt>
                <c:pt idx="1">
                  <c:v>7.1935599999999997</c:v>
                </c:pt>
                <c:pt idx="2">
                  <c:v>8.4074899999999992</c:v>
                </c:pt>
                <c:pt idx="3">
                  <c:v>8.6758649999999999</c:v>
                </c:pt>
                <c:pt idx="4">
                  <c:v>8.3995890000000006</c:v>
                </c:pt>
                <c:pt idx="5">
                  <c:v>8.2698450000000001</c:v>
                </c:pt>
                <c:pt idx="6">
                  <c:v>8.2675699999999992</c:v>
                </c:pt>
                <c:pt idx="7">
                  <c:v>8.1767669999999999</c:v>
                </c:pt>
              </c:numCache>
            </c:numRef>
          </c:val>
          <c:smooth val="0"/>
          <c:extLst>
            <c:ext xmlns:c16="http://schemas.microsoft.com/office/drawing/2014/chart" uri="{C3380CC4-5D6E-409C-BE32-E72D297353CC}">
              <c16:uniqueId val="{00000005-C027-4388-84A2-B364D1E1AC5E}"/>
            </c:ext>
          </c:extLst>
        </c:ser>
        <c:ser>
          <c:idx val="6"/>
          <c:order val="6"/>
          <c:tx>
            <c:strRef>
              <c:f>'Södra Skärgården'!$C$30</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Skärgården'!$D$30:$K$30</c:f>
              <c:numCache>
                <c:formatCode>0.0</c:formatCode>
                <c:ptCount val="8"/>
                <c:pt idx="0">
                  <c:v>9.4790729999999996</c:v>
                </c:pt>
                <c:pt idx="1">
                  <c:v>8.7419239999999991</c:v>
                </c:pt>
                <c:pt idx="2">
                  <c:v>9.4813989999999997</c:v>
                </c:pt>
                <c:pt idx="3">
                  <c:v>9.4908020000000004</c:v>
                </c:pt>
                <c:pt idx="4">
                  <c:v>9.2575540000000007</c:v>
                </c:pt>
                <c:pt idx="5">
                  <c:v>9.1587259999999997</c:v>
                </c:pt>
                <c:pt idx="6">
                  <c:v>8.9873320000000003</c:v>
                </c:pt>
                <c:pt idx="7">
                  <c:v>8.914142</c:v>
                </c:pt>
              </c:numCache>
            </c:numRef>
          </c:val>
          <c:smooth val="0"/>
          <c:extLst>
            <c:ext xmlns:c16="http://schemas.microsoft.com/office/drawing/2014/chart" uri="{C3380CC4-5D6E-409C-BE32-E72D297353CC}">
              <c16:uniqueId val="{00000006-C027-4388-84A2-B364D1E1AC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10"/>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'Södra Skärgården'!$D$83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20F-4948-A794-010AAA3F0D60}"/>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20F-4948-A794-010AAA3F0D60}"/>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20F-4948-A794-010AAA3F0D6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Skärgården'!$E$82:$G$82</c:f>
              <c:strCache>
                <c:ptCount val="3"/>
                <c:pt idx="0">
                  <c:v>Minskat</c:v>
                </c:pt>
                <c:pt idx="1">
                  <c:v>Varken eller</c:v>
                </c:pt>
                <c:pt idx="2">
                  <c:v>Ökat</c:v>
                </c:pt>
              </c:strCache>
            </c:strRef>
          </c:cat>
          <c:val>
            <c:numRef>
              <c:f>'Södra Skärgården'!$E$83:$G$83</c:f>
              <c:numCache>
                <c:formatCode>General</c:formatCode>
                <c:ptCount val="3"/>
                <c:pt idx="0">
                  <c:v>7</c:v>
                </c:pt>
                <c:pt idx="1">
                  <c:v>60</c:v>
                </c:pt>
                <c:pt idx="2">
                  <c:v>33</c:v>
                </c:pt>
              </c:numCache>
            </c:numRef>
          </c:val>
          <c:extLst>
            <c:ext xmlns:c16="http://schemas.microsoft.com/office/drawing/2014/chart" uri="{C3380CC4-5D6E-409C-BE32-E72D297353CC}">
              <c16:uniqueId val="{00000006-920F-4948-A794-010AAA3F0D60}"/>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'Södra Skärgården'!$C$7</c:f>
              <c:strCache>
                <c:ptCount val="1"/>
                <c:pt idx="0">
                  <c:v>Hela staden </c:v>
                </c:pt>
              </c:strCache>
            </c:strRef>
          </c:tx>
          <c:spPr>
            <a:ln w="28575" cap="rnd">
              <a:solidFill>
                <a:schemeClr val="tx1"/>
              </a:solidFill>
              <a:prstDash val="solid"/>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CA82-4C2F-B5CF-FDC605855DA7}"/>
            </c:ext>
          </c:extLst>
        </c:ser>
        <c:ser>
          <c:idx val="1"/>
          <c:order val="1"/>
          <c:tx>
            <c:strRef>
              <c:f>'Södra Skärgården'!$C$8</c:f>
              <c:strCache>
                <c:ptCount val="1"/>
                <c:pt idx="0">
                  <c:v>Sydväst</c:v>
                </c:pt>
              </c:strCache>
            </c:strRef>
          </c:tx>
          <c:spPr>
            <a:ln w="44450" cap="rnd">
              <a:solidFill>
                <a:schemeClr val="accent1"/>
              </a:solidFill>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CA82-4C2F-B5CF-FDC605855DA7}"/>
            </c:ext>
          </c:extLst>
        </c:ser>
        <c:ser>
          <c:idx val="2"/>
          <c:order val="2"/>
          <c:tx>
            <c:strRef>
              <c:f>'Södra Skärgården'!$C$9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CA82-4C2F-B5CF-FDC605855DA7}"/>
            </c:ext>
          </c:extLst>
        </c:ser>
        <c:ser>
          <c:idx val="3"/>
          <c:order val="3"/>
          <c:tx>
            <c:strRef>
              <c:f>'Södra Skärgården'!$C$10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CA82-4C2F-B5CF-FDC605855DA7}"/>
            </c:ext>
          </c:extLst>
        </c:ser>
        <c:ser>
          <c:idx val="4"/>
          <c:order val="4"/>
          <c:tx>
            <c:strRef>
              <c:f>'Södra Skärgården'!$C$11</c:f>
              <c:strCache>
                <c:ptCount val="1"/>
                <c:pt idx="0">
                  <c:v>Södra Skärgården</c:v>
                </c:pt>
              </c:strCache>
            </c:strRef>
          </c:tx>
          <c:spPr>
            <a:ln w="44450" cap="rnd">
              <a:solidFill>
                <a:schemeClr val="accent2"/>
              </a:solidFill>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Skärgården'!$D$11:$I$11</c:f>
              <c:numCache>
                <c:formatCode>0</c:formatCode>
                <c:ptCount val="6"/>
                <c:pt idx="0">
                  <c:v>100</c:v>
                </c:pt>
                <c:pt idx="1">
                  <c:v>100</c:v>
                </c:pt>
                <c:pt idx="2">
                  <c:v>100</c:v>
                </c:pt>
                <c:pt idx="3">
                  <c:v>94.285709999999995</c:v>
                </c:pt>
                <c:pt idx="4">
                  <c:v>100</c:v>
                </c:pt>
                <c:pt idx="5" formatCode="General">
                  <c:v>90</c:v>
                </c:pt>
              </c:numCache>
            </c:numRef>
          </c:val>
          <c:smooth val="0"/>
          <c:extLst>
            <c:ext xmlns:c16="http://schemas.microsoft.com/office/drawing/2014/chart" uri="{C3380CC4-5D6E-409C-BE32-E72D297353CC}">
              <c16:uniqueId val="{00000004-CA82-4C2F-B5CF-FDC605855DA7}"/>
            </c:ext>
          </c:extLst>
        </c:ser>
        <c:ser>
          <c:idx val="5"/>
          <c:order val="5"/>
          <c:tx>
            <c:strRef>
              <c:f>'Södra Skärgården'!$C$12</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Skärgården'!$D$12:$I$12</c:f>
              <c:numCache>
                <c:formatCode>0</c:formatCode>
                <c:ptCount val="6"/>
                <c:pt idx="0">
                  <c:v>100</c:v>
                </c:pt>
                <c:pt idx="1">
                  <c:v>100</c:v>
                </c:pt>
                <c:pt idx="2">
                  <c:v>100</c:v>
                </c:pt>
                <c:pt idx="3" formatCode="0.0">
                  <c:v>79.827159999999992</c:v>
                </c:pt>
                <c:pt idx="4">
                  <c:v>100</c:v>
                </c:pt>
                <c:pt idx="5" formatCode="0.0">
                  <c:v>77.218949999999992</c:v>
                </c:pt>
              </c:numCache>
            </c:numRef>
          </c:val>
          <c:smooth val="0"/>
          <c:extLst>
            <c:ext xmlns:c16="http://schemas.microsoft.com/office/drawing/2014/chart" uri="{C3380CC4-5D6E-409C-BE32-E72D297353CC}">
              <c16:uniqueId val="{00000005-CA82-4C2F-B5CF-FDC605855DA7}"/>
            </c:ext>
          </c:extLst>
        </c:ser>
        <c:ser>
          <c:idx val="6"/>
          <c:order val="6"/>
          <c:tx>
            <c:strRef>
              <c:f>'Södra Skärgården'!$C$13</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Skärgården'!$D$6:$I$6</c:f>
              <c:numCache>
                <c:formatCode>General</c:formatCode>
                <c:ptCount val="6"/>
                <c:pt idx="0">
                  <c:v>2018</c:v>
                </c:pt>
                <c:pt idx="1">
                  <c:v>2019</c:v>
                </c:pt>
                <c:pt idx="2">
                  <c:v>2020</c:v>
                </c:pt>
                <c:pt idx="3">
                  <c:v>2021</c:v>
                </c:pt>
                <c:pt idx="4">
                  <c:v>2022</c:v>
                </c:pt>
                <c:pt idx="5">
                  <c:v>2023</c:v>
                </c:pt>
              </c:numCache>
            </c:numRef>
          </c:cat>
          <c:val>
            <c:numRef>
              <c:f>'Södra Skärgården'!$D$13:$I$13</c:f>
              <c:numCache>
                <c:formatCode>0</c:formatCode>
                <c:ptCount val="6"/>
                <c:pt idx="0">
                  <c:v>100</c:v>
                </c:pt>
                <c:pt idx="1">
                  <c:v>100</c:v>
                </c:pt>
                <c:pt idx="2">
                  <c:v>100</c:v>
                </c:pt>
                <c:pt idx="3" formatCode="0.0">
                  <c:v>98.567320000000009</c:v>
                </c:pt>
                <c:pt idx="4">
                  <c:v>100</c:v>
                </c:pt>
                <c:pt idx="5" formatCode="0.0">
                  <c:v>96.38015</c:v>
                </c:pt>
              </c:numCache>
            </c:numRef>
          </c:val>
          <c:smooth val="0"/>
          <c:extLst>
            <c:ext xmlns:c16="http://schemas.microsoft.com/office/drawing/2014/chart" uri="{C3380CC4-5D6E-409C-BE32-E72D297353CC}">
              <c16:uniqueId val="{00000006-CA82-4C2F-B5CF-FDC605855DA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2"/>
          <c:min val="5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Skärgården'!$C$24</c:f>
              <c:strCache>
                <c:ptCount val="1"/>
                <c:pt idx="0">
                  <c:v>Hela staden</c:v>
                </c:pt>
              </c:strCache>
            </c:strRef>
          </c:tx>
          <c:spPr>
            <a:ln w="28575" cap="rnd">
              <a:solidFill>
                <a:schemeClr val="tx1"/>
              </a:solidFill>
              <a:prstDash val="solid"/>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027-4388-84A2-B364D1E1AC5E}"/>
            </c:ext>
          </c:extLst>
        </c:ser>
        <c:ser>
          <c:idx val="1"/>
          <c:order val="1"/>
          <c:tx>
            <c:strRef>
              <c:f>'Södra Skärgården'!$C$25</c:f>
              <c:strCache>
                <c:ptCount val="1"/>
                <c:pt idx="0">
                  <c:v>Sydväst</c:v>
                </c:pt>
              </c:strCache>
            </c:strRef>
          </c:tx>
          <c:spPr>
            <a:ln w="44450" cap="rnd">
              <a:solidFill>
                <a:schemeClr val="accent1"/>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027-4388-84A2-B364D1E1AC5E}"/>
            </c:ext>
          </c:extLst>
        </c:ser>
        <c:ser>
          <c:idx val="2"/>
          <c:order val="2"/>
          <c:tx>
            <c:strRef>
              <c:f>'Södra Skärgården'!$C$26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027-4388-84A2-B364D1E1AC5E}"/>
            </c:ext>
          </c:extLst>
        </c:ser>
        <c:ser>
          <c:idx val="3"/>
          <c:order val="3"/>
          <c:tx>
            <c:strRef>
              <c:f>'Södra Skärgården'!$C$27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027-4388-84A2-B364D1E1AC5E}"/>
            </c:ext>
          </c:extLst>
        </c:ser>
        <c:ser>
          <c:idx val="4"/>
          <c:order val="4"/>
          <c:tx>
            <c:strRef>
              <c:f>'Södra Skärgården'!$C$28</c:f>
              <c:strCache>
                <c:ptCount val="1"/>
                <c:pt idx="0">
                  <c:v>Södra Skärgården</c:v>
                </c:pt>
              </c:strCache>
            </c:strRef>
          </c:tx>
          <c:spPr>
            <a:ln w="44450" cap="rnd">
              <a:solidFill>
                <a:schemeClr val="accent2"/>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Skärgården'!$D$28:$K$28</c:f>
              <c:numCache>
                <c:formatCode>0.0</c:formatCode>
                <c:ptCount val="8"/>
                <c:pt idx="0">
                  <c:v>9.0263159999999996</c:v>
                </c:pt>
                <c:pt idx="1">
                  <c:v>7.9677420000000003</c:v>
                </c:pt>
                <c:pt idx="2">
                  <c:v>8.9444440000000007</c:v>
                </c:pt>
                <c:pt idx="3">
                  <c:v>9.0833329999999997</c:v>
                </c:pt>
                <c:pt idx="4">
                  <c:v>8.8285710000000002</c:v>
                </c:pt>
                <c:pt idx="5">
                  <c:v>8.7142859999999995</c:v>
                </c:pt>
                <c:pt idx="6">
                  <c:v>8.6274510000000006</c:v>
                </c:pt>
                <c:pt idx="7">
                  <c:v>8.5454550000000005</c:v>
                </c:pt>
              </c:numCache>
            </c:numRef>
          </c:val>
          <c:smooth val="0"/>
          <c:extLst>
            <c:ext xmlns:c16="http://schemas.microsoft.com/office/drawing/2014/chart" uri="{C3380CC4-5D6E-409C-BE32-E72D297353CC}">
              <c16:uniqueId val="{00000004-C027-4388-84A2-B364D1E1AC5E}"/>
            </c:ext>
          </c:extLst>
        </c:ser>
        <c:ser>
          <c:idx val="5"/>
          <c:order val="5"/>
          <c:tx>
            <c:strRef>
              <c:f>'Södra Skärgården'!$C$29</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Skärgården'!$D$29:$K$29</c:f>
              <c:numCache>
                <c:formatCode>0.0</c:formatCode>
                <c:ptCount val="8"/>
                <c:pt idx="0">
                  <c:v>8.5735580000000002</c:v>
                </c:pt>
                <c:pt idx="1">
                  <c:v>7.1935599999999997</c:v>
                </c:pt>
                <c:pt idx="2">
                  <c:v>8.4074899999999992</c:v>
                </c:pt>
                <c:pt idx="3">
                  <c:v>8.6758649999999999</c:v>
                </c:pt>
                <c:pt idx="4">
                  <c:v>8.3995890000000006</c:v>
                </c:pt>
                <c:pt idx="5">
                  <c:v>8.2698450000000001</c:v>
                </c:pt>
                <c:pt idx="6">
                  <c:v>8.2675699999999992</c:v>
                </c:pt>
                <c:pt idx="7">
                  <c:v>8.1767669999999999</c:v>
                </c:pt>
              </c:numCache>
            </c:numRef>
          </c:val>
          <c:smooth val="0"/>
          <c:extLst>
            <c:ext xmlns:c16="http://schemas.microsoft.com/office/drawing/2014/chart" uri="{C3380CC4-5D6E-409C-BE32-E72D297353CC}">
              <c16:uniqueId val="{00000005-C027-4388-84A2-B364D1E1AC5E}"/>
            </c:ext>
          </c:extLst>
        </c:ser>
        <c:ser>
          <c:idx val="6"/>
          <c:order val="6"/>
          <c:tx>
            <c:strRef>
              <c:f>'Södra Skärgården'!$C$30</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Skärgården'!$D$30:$K$30</c:f>
              <c:numCache>
                <c:formatCode>0.0</c:formatCode>
                <c:ptCount val="8"/>
                <c:pt idx="0">
                  <c:v>9.4790729999999996</c:v>
                </c:pt>
                <c:pt idx="1">
                  <c:v>8.7419239999999991</c:v>
                </c:pt>
                <c:pt idx="2">
                  <c:v>9.4813989999999997</c:v>
                </c:pt>
                <c:pt idx="3">
                  <c:v>9.4908020000000004</c:v>
                </c:pt>
                <c:pt idx="4">
                  <c:v>9.2575540000000007</c:v>
                </c:pt>
                <c:pt idx="5">
                  <c:v>9.1587259999999997</c:v>
                </c:pt>
                <c:pt idx="6">
                  <c:v>8.9873320000000003</c:v>
                </c:pt>
                <c:pt idx="7">
                  <c:v>8.914142</c:v>
                </c:pt>
              </c:numCache>
            </c:numRef>
          </c:val>
          <c:smooth val="0"/>
          <c:extLst>
            <c:ext xmlns:c16="http://schemas.microsoft.com/office/drawing/2014/chart" uri="{C3380CC4-5D6E-409C-BE32-E72D297353CC}">
              <c16:uniqueId val="{00000006-C027-4388-84A2-B364D1E1AC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10"/>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'Södra Skärgården'!$D$45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Skärgården'!$C$46:$C$53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Skärgården'!$D$46:$D$53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A2FD-4C08-B61D-46BF25A2DA5F}"/>
            </c:ext>
          </c:extLst>
        </c:ser>
        <c:ser>
          <c:idx val="1"/>
          <c:order val="1"/>
          <c:tx>
            <c:strRef>
              <c:f>'Södra Skärgården'!$E$45</c:f>
              <c:strCache>
                <c:ptCount val="1"/>
                <c:pt idx="0">
                  <c:v>Södra Skärgården</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Skärgården'!$C$46:$C$53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Skärgården'!$E$46:$E$53</c:f>
              <c:numCache>
                <c:formatCode>0</c:formatCode>
                <c:ptCount val="8"/>
                <c:pt idx="0">
                  <c:v>0</c:v>
                </c:pt>
                <c:pt idx="1">
                  <c:v>0</c:v>
                </c:pt>
                <c:pt idx="2">
                  <c:v>2</c:v>
                </c:pt>
                <c:pt idx="3">
                  <c:v>0</c:v>
                </c:pt>
                <c:pt idx="4">
                  <c:v>3</c:v>
                </c:pt>
                <c:pt idx="5">
                  <c:v>2</c:v>
                </c:pt>
                <c:pt idx="6">
                  <c:v>2</c:v>
                </c:pt>
                <c:pt idx="7">
                  <c:v>2</c:v>
                </c:pt>
              </c:numCache>
            </c:numRef>
          </c:val>
          <c:extLst>
            <c:ext xmlns:c16="http://schemas.microsoft.com/office/drawing/2014/chart" uri="{C3380CC4-5D6E-409C-BE32-E72D297353CC}">
              <c16:uniqueId val="{00000001-A2FD-4C08-B61D-46BF25A2DA5F}"/>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'Bratthammar-Näset-Önnered'!$E$88</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'Bratthammar-Näset-Önnered'!$D$89:$D$91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'Bratthammar-Näset-Önnered'!$E$89:$E$91</c:f>
              <c:numCache>
                <c:formatCode>0%</c:formatCode>
                <c:ptCount val="3"/>
                <c:pt idx="0">
                  <c:v>0.1575</c:v>
                </c:pt>
                <c:pt idx="1">
                  <c:v>0.192</c:v>
                </c:pt>
                <c:pt idx="2">
                  <c:v>0.31</c:v>
                </c:pt>
              </c:numCache>
            </c:numRef>
          </c:val>
          <c:extLst>
            <c:ext xmlns:c16="http://schemas.microsoft.com/office/drawing/2014/chart" uri="{C3380CC4-5D6E-409C-BE32-E72D297353CC}">
              <c16:uniqueId val="{00000000-B62D-417A-85C2-E8F5BFFFCBC9}"/>
            </c:ext>
          </c:extLst>
        </c:ser>
        <c:ser>
          <c:idx val="1"/>
          <c:order val="1"/>
          <c:tx>
            <c:strRef>
              <c:f>'Bratthammar-Näset-Önnered'!$F$88</c:f>
              <c:strCache>
                <c:ptCount val="1"/>
                <c:pt idx="0">
                  <c:v>Bratthammar-Näset-Önnered</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'Bratthammar-Näset-Önnered'!$D$89:$D$91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'Bratthammar-Näset-Önnered'!$F$89:$F$91</c:f>
              <c:numCache>
                <c:formatCode>0%</c:formatCode>
                <c:ptCount val="3"/>
                <c:pt idx="0">
                  <c:v>0.09</c:v>
                </c:pt>
                <c:pt idx="1">
                  <c:v>0.12</c:v>
                </c:pt>
                <c:pt idx="2">
                  <c:v>0.34</c:v>
                </c:pt>
              </c:numCache>
            </c:numRef>
          </c:val>
          <c:extLst>
            <c:ext xmlns:c16="http://schemas.microsoft.com/office/drawing/2014/chart" uri="{C3380CC4-5D6E-409C-BE32-E72D297353CC}">
              <c16:uniqueId val="{00000001-B62D-417A-85C2-E8F5BFFFCBC9}"/>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'Bratthammar-Näset-Önnered'!$D$68</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CC5-4BA3-9932-EDA1E35E2B31}"/>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CC5-4BA3-9932-EDA1E35E2B31}"/>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CC5-4BA3-9932-EDA1E35E2B3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'Bratthammar-Näset-Önnered'!$E$67:$G$67</c:f>
              <c:strCache>
                <c:ptCount val="3"/>
                <c:pt idx="0">
                  <c:v>Åt rätt håll</c:v>
                </c:pt>
                <c:pt idx="1">
                  <c:v>Ingen uppfattning</c:v>
                </c:pt>
                <c:pt idx="2">
                  <c:v>Åt fel håll</c:v>
                </c:pt>
              </c:strCache>
            </c:strRef>
          </c:cat>
          <c:val>
            <c:numRef>
              <c:f>'Bratthammar-Näset-Önnered'!$E$68:$G$68</c:f>
              <c:numCache>
                <c:formatCode>General</c:formatCode>
                <c:ptCount val="3"/>
                <c:pt idx="0">
                  <c:v>43</c:v>
                </c:pt>
                <c:pt idx="1">
                  <c:v>30</c:v>
                </c:pt>
                <c:pt idx="2">
                  <c:v>27</c:v>
                </c:pt>
              </c:numCache>
            </c:numRef>
          </c:val>
          <c:extLst>
            <c:ext xmlns:c16="http://schemas.microsoft.com/office/drawing/2014/chart" uri="{C3380CC4-5D6E-409C-BE32-E72D297353CC}">
              <c16:uniqueId val="{00000006-1CC5-4BA3-9932-EDA1E35E2B31}"/>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'Bratthammar-Näset-Önnered'!$D$80</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E19-4844-8411-1F6807CAEA5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E19-4844-8411-1F6807CAEA54}"/>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E19-4844-8411-1F6807CAEA5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'Bratthammar-Näset-Önnered'!$E$79:$G$79</c:f>
              <c:strCache>
                <c:ptCount val="3"/>
                <c:pt idx="0">
                  <c:v>Minskat</c:v>
                </c:pt>
                <c:pt idx="1">
                  <c:v>Varken eller</c:v>
                </c:pt>
                <c:pt idx="2">
                  <c:v>Ökat</c:v>
                </c:pt>
              </c:strCache>
            </c:strRef>
          </c:cat>
          <c:val>
            <c:numRef>
              <c:f>'Bratthammar-Näset-Önnered'!$E$80:$G$80</c:f>
              <c:numCache>
                <c:formatCode>General</c:formatCode>
                <c:ptCount val="3"/>
                <c:pt idx="0">
                  <c:v>9</c:v>
                </c:pt>
                <c:pt idx="1">
                  <c:v>43</c:v>
                </c:pt>
                <c:pt idx="2">
                  <c:v>48</c:v>
                </c:pt>
              </c:numCache>
            </c:numRef>
          </c:val>
          <c:extLst>
            <c:ext xmlns:c16="http://schemas.microsoft.com/office/drawing/2014/chart" uri="{C3380CC4-5D6E-409C-BE32-E72D297353CC}">
              <c16:uniqueId val="{00000006-4E19-4844-8411-1F6807CAEA5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'Bratthammar-Näset-Önnered'!$C$7</c:f>
              <c:strCache>
                <c:ptCount val="1"/>
                <c:pt idx="0">
                  <c:v>Hela staden </c:v>
                </c:pt>
              </c:strCache>
            </c:strRef>
          </c:tx>
          <c:spPr>
            <a:ln w="28575" cap="rnd">
              <a:solidFill>
                <a:schemeClr val="tx1"/>
              </a:solidFill>
              <a:prstDash val="solid"/>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7B89-4C7E-A860-3693DA30669E}"/>
            </c:ext>
          </c:extLst>
        </c:ser>
        <c:ser>
          <c:idx val="1"/>
          <c:order val="1"/>
          <c:tx>
            <c:strRef>
              <c:f>'Bratthammar-Näset-Önnered'!$C$8</c:f>
              <c:strCache>
                <c:ptCount val="1"/>
                <c:pt idx="0">
                  <c:v>Sydväst</c:v>
                </c:pt>
              </c:strCache>
            </c:strRef>
          </c:tx>
          <c:spPr>
            <a:ln w="44450" cap="rnd">
              <a:solidFill>
                <a:schemeClr val="accent1"/>
              </a:solidFill>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7B89-4C7E-A860-3693DA30669E}"/>
            </c:ext>
          </c:extLst>
        </c:ser>
        <c:ser>
          <c:idx val="2"/>
          <c:order val="2"/>
          <c:tx>
            <c:strRef>
              <c:f>'Bratthammar-Näset-Önnered'!$C$9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7B89-4C7E-A860-3693DA30669E}"/>
            </c:ext>
          </c:extLst>
        </c:ser>
        <c:ser>
          <c:idx val="3"/>
          <c:order val="3"/>
          <c:tx>
            <c:strRef>
              <c:f>'Bratthammar-Näset-Önnered'!$C$10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7B89-4C7E-A860-3693DA30669E}"/>
            </c:ext>
          </c:extLst>
        </c:ser>
        <c:ser>
          <c:idx val="4"/>
          <c:order val="4"/>
          <c:tx>
            <c:strRef>
              <c:f>'Bratthammar-Näset-Önnered'!$C$11</c:f>
              <c:strCache>
                <c:ptCount val="1"/>
                <c:pt idx="0">
                  <c:v>Bratthammar-Näset-Önnered</c:v>
                </c:pt>
              </c:strCache>
            </c:strRef>
          </c:tx>
          <c:spPr>
            <a:ln w="44450" cap="rnd">
              <a:solidFill>
                <a:schemeClr val="accent2"/>
              </a:solidFill>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'Bratthammar-Näset-Önnered'!$D$11:$I$11</c:f>
              <c:numCache>
                <c:formatCode>0</c:formatCode>
                <c:ptCount val="6"/>
                <c:pt idx="0">
                  <c:v>92.1875</c:v>
                </c:pt>
                <c:pt idx="1">
                  <c:v>84.615380000000002</c:v>
                </c:pt>
                <c:pt idx="2">
                  <c:v>86.597939999999994</c:v>
                </c:pt>
                <c:pt idx="3">
                  <c:v>89.285709999999995</c:v>
                </c:pt>
                <c:pt idx="4">
                  <c:v>90.217389999999995</c:v>
                </c:pt>
                <c:pt idx="5" formatCode="General">
                  <c:v>92</c:v>
                </c:pt>
              </c:numCache>
            </c:numRef>
          </c:val>
          <c:smooth val="0"/>
          <c:extLst>
            <c:ext xmlns:c16="http://schemas.microsoft.com/office/drawing/2014/chart" uri="{C3380CC4-5D6E-409C-BE32-E72D297353CC}">
              <c16:uniqueId val="{00000004-7B89-4C7E-A860-3693DA30669E}"/>
            </c:ext>
          </c:extLst>
        </c:ser>
        <c:ser>
          <c:idx val="5"/>
          <c:order val="5"/>
          <c:tx>
            <c:strRef>
              <c:f>'Bratthammar-Näset-Önnered'!$C$12</c:f>
              <c:strCache>
                <c:ptCount val="1"/>
                <c:pt idx="0">
                  <c:v>Bratthammar-Näset-Önnered - låg</c:v>
                </c:pt>
              </c:strCache>
            </c:strRef>
          </c:tx>
          <c:spPr>
            <a:ln w="6350" cap="rnd">
              <a:solidFill>
                <a:schemeClr val="accent2">
                  <a:lumMod val="60000"/>
                  <a:lumOff val="40000"/>
                </a:schemeClr>
              </a:solidFill>
              <a:prstDash val="lgDash"/>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'Bratthammar-Näset-Önnered'!$D$12:$I$12</c:f>
              <c:numCache>
                <c:formatCode>0.0</c:formatCode>
                <c:ptCount val="6"/>
                <c:pt idx="0">
                  <c:v>82.559820000000002</c:v>
                </c:pt>
                <c:pt idx="1">
                  <c:v>69.729379999999992</c:v>
                </c:pt>
                <c:pt idx="2">
                  <c:v>78.27112000000001</c:v>
                </c:pt>
                <c:pt idx="3">
                  <c:v>80.668099999999995</c:v>
                </c:pt>
                <c:pt idx="4">
                  <c:v>82.252939999999995</c:v>
                </c:pt>
                <c:pt idx="5">
                  <c:v>85.016360000000006</c:v>
                </c:pt>
              </c:numCache>
            </c:numRef>
          </c:val>
          <c:smooth val="0"/>
          <c:extLst>
            <c:ext xmlns:c16="http://schemas.microsoft.com/office/drawing/2014/chart" uri="{C3380CC4-5D6E-409C-BE32-E72D297353CC}">
              <c16:uniqueId val="{00000005-7B89-4C7E-A860-3693DA30669E}"/>
            </c:ext>
          </c:extLst>
        </c:ser>
        <c:ser>
          <c:idx val="6"/>
          <c:order val="6"/>
          <c:tx>
            <c:strRef>
              <c:f>'Bratthammar-Näset-Önnered'!$C$13</c:f>
              <c:strCache>
                <c:ptCount val="1"/>
                <c:pt idx="0">
                  <c:v>Bratthammar-Näset-Önnered - hög</c:v>
                </c:pt>
              </c:strCache>
            </c:strRef>
          </c:tx>
          <c:spPr>
            <a:ln w="6350" cap="rnd">
              <a:solidFill>
                <a:schemeClr val="accent2">
                  <a:lumMod val="60000"/>
                  <a:lumOff val="40000"/>
                </a:schemeClr>
              </a:solidFill>
              <a:prstDash val="lgDash"/>
              <a:round/>
            </a:ln>
            <a:effectLst/>
          </c:spPr>
          <c:marker>
            <c:symbol val="none"/>
          </c:marker>
          <c:cat>
            <c:numRef>
              <c:f>'Bratthammar-Näset-Önnered'!$D$6:$I$6</c:f>
              <c:numCache>
                <c:formatCode>General</c:formatCode>
                <c:ptCount val="6"/>
                <c:pt idx="0">
                  <c:v>2018</c:v>
                </c:pt>
                <c:pt idx="1">
                  <c:v>2019</c:v>
                </c:pt>
                <c:pt idx="2">
                  <c:v>2020</c:v>
                </c:pt>
                <c:pt idx="3">
                  <c:v>2021</c:v>
                </c:pt>
                <c:pt idx="4">
                  <c:v>2022</c:v>
                </c:pt>
                <c:pt idx="5">
                  <c:v>2023</c:v>
                </c:pt>
              </c:numCache>
            </c:numRef>
          </c:cat>
          <c:val>
            <c:numRef>
              <c:f>'Bratthammar-Näset-Önnered'!$D$13:$I$13</c:f>
              <c:numCache>
                <c:formatCode>0.0</c:formatCode>
                <c:ptCount val="6"/>
                <c:pt idx="0">
                  <c:v>96.711979999999997</c:v>
                </c:pt>
                <c:pt idx="1">
                  <c:v>92.923860000000005</c:v>
                </c:pt>
                <c:pt idx="2">
                  <c:v>92.057599999999994</c:v>
                </c:pt>
                <c:pt idx="3">
                  <c:v>94.331770000000006</c:v>
                </c:pt>
                <c:pt idx="4">
                  <c:v>94.832149999999999</c:v>
                </c:pt>
                <c:pt idx="5">
                  <c:v>95.688890000000001</c:v>
                </c:pt>
              </c:numCache>
            </c:numRef>
          </c:val>
          <c:smooth val="0"/>
          <c:extLst>
            <c:ext xmlns:c16="http://schemas.microsoft.com/office/drawing/2014/chart" uri="{C3380CC4-5D6E-409C-BE32-E72D297353CC}">
              <c16:uniqueId val="{00000006-7B89-4C7E-A860-3693DA30669E}"/>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'Bratthammar-Näset-Önnered'!$C$23</c:f>
              <c:strCache>
                <c:ptCount val="1"/>
                <c:pt idx="0">
                  <c:v>Hela staden</c:v>
                </c:pt>
              </c:strCache>
            </c:strRef>
          </c:tx>
          <c:spPr>
            <a:ln w="28575" cap="rnd">
              <a:solidFill>
                <a:schemeClr val="tx1"/>
              </a:solidFill>
              <a:prstDash val="solid"/>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8222-4469-A84F-433D613364FB}"/>
            </c:ext>
          </c:extLst>
        </c:ser>
        <c:ser>
          <c:idx val="1"/>
          <c:order val="1"/>
          <c:tx>
            <c:strRef>
              <c:f>'Bratthammar-Näset-Önnered'!$C$24</c:f>
              <c:strCache>
                <c:ptCount val="1"/>
                <c:pt idx="0">
                  <c:v>Sydväst</c:v>
                </c:pt>
              </c:strCache>
            </c:strRef>
          </c:tx>
          <c:spPr>
            <a:ln w="44450" cap="rnd">
              <a:solidFill>
                <a:schemeClr val="accent1"/>
              </a:solidFill>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'Bratthammar-Näset-Önnered'!$D$24:$K$24</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8222-4469-A84F-433D613364FB}"/>
            </c:ext>
          </c:extLst>
        </c:ser>
        <c:ser>
          <c:idx val="2"/>
          <c:order val="2"/>
          <c:tx>
            <c:strRef>
              <c:f>'Bratthammar-Näset-Önnered'!$C$25</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'Bratthammar-Näset-Önnered'!$D$25:$K$25</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8222-4469-A84F-433D613364FB}"/>
            </c:ext>
          </c:extLst>
        </c:ser>
        <c:ser>
          <c:idx val="3"/>
          <c:order val="3"/>
          <c:tx>
            <c:strRef>
              <c:f>'Bratthammar-Näset-Önnered'!$C$26</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'Bratthammar-Näset-Önnered'!$D$26:$K$26</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8222-4469-A84F-433D613364FB}"/>
            </c:ext>
          </c:extLst>
        </c:ser>
        <c:ser>
          <c:idx val="4"/>
          <c:order val="4"/>
          <c:tx>
            <c:strRef>
              <c:f>'Bratthammar-Näset-Önnered'!$C$27</c:f>
              <c:strCache>
                <c:ptCount val="1"/>
                <c:pt idx="0">
                  <c:v>Bratthammar-Näset-Önnered</c:v>
                </c:pt>
              </c:strCache>
            </c:strRef>
          </c:tx>
          <c:spPr>
            <a:ln w="44450" cap="rnd">
              <a:solidFill>
                <a:schemeClr val="accent2"/>
              </a:solidFill>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'Bratthammar-Näset-Önnered'!$D$27:$K$27</c:f>
              <c:numCache>
                <c:formatCode>0.0</c:formatCode>
                <c:ptCount val="8"/>
                <c:pt idx="0">
                  <c:v>7.536842</c:v>
                </c:pt>
                <c:pt idx="1">
                  <c:v>8.1666670000000003</c:v>
                </c:pt>
                <c:pt idx="2">
                  <c:v>8.0307689999999994</c:v>
                </c:pt>
                <c:pt idx="3">
                  <c:v>8.2564100000000007</c:v>
                </c:pt>
                <c:pt idx="4">
                  <c:v>7.8775510000000004</c:v>
                </c:pt>
                <c:pt idx="5">
                  <c:v>7.8433729999999997</c:v>
                </c:pt>
                <c:pt idx="6">
                  <c:v>7.9361699999999997</c:v>
                </c:pt>
                <c:pt idx="7">
                  <c:v>8.1818179999999998</c:v>
                </c:pt>
              </c:numCache>
            </c:numRef>
          </c:val>
          <c:smooth val="0"/>
          <c:extLst>
            <c:ext xmlns:c16="http://schemas.microsoft.com/office/drawing/2014/chart" uri="{C3380CC4-5D6E-409C-BE32-E72D297353CC}">
              <c16:uniqueId val="{00000004-8222-4469-A84F-433D613364FB}"/>
            </c:ext>
          </c:extLst>
        </c:ser>
        <c:ser>
          <c:idx val="5"/>
          <c:order val="5"/>
          <c:tx>
            <c:strRef>
              <c:f>'Bratthammar-Näset-Önnered'!$C$28</c:f>
              <c:strCache>
                <c:ptCount val="1"/>
                <c:pt idx="0">
                  <c:v>Bratthammar-Näset-Önnered - låg</c:v>
                </c:pt>
              </c:strCache>
            </c:strRef>
          </c:tx>
          <c:spPr>
            <a:ln w="6350" cap="rnd">
              <a:solidFill>
                <a:schemeClr val="accent2">
                  <a:lumMod val="60000"/>
                  <a:lumOff val="40000"/>
                </a:schemeClr>
              </a:solidFill>
              <a:prstDash val="lgDash"/>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'Bratthammar-Näset-Önnered'!$D$28:$K$28</c:f>
              <c:numCache>
                <c:formatCode>0.0</c:formatCode>
                <c:ptCount val="8"/>
                <c:pt idx="0">
                  <c:v>7.1379489999999999</c:v>
                </c:pt>
                <c:pt idx="1">
                  <c:v>7.7886329999999999</c:v>
                </c:pt>
                <c:pt idx="2">
                  <c:v>7.6162000000000001</c:v>
                </c:pt>
                <c:pt idx="3">
                  <c:v>7.8139890000000003</c:v>
                </c:pt>
                <c:pt idx="4">
                  <c:v>7.4564500000000002</c:v>
                </c:pt>
                <c:pt idx="5">
                  <c:v>7.4149380000000003</c:v>
                </c:pt>
                <c:pt idx="6">
                  <c:v>7.573213</c:v>
                </c:pt>
                <c:pt idx="7">
                  <c:v>7.9271159999999998</c:v>
                </c:pt>
              </c:numCache>
            </c:numRef>
          </c:val>
          <c:smooth val="0"/>
          <c:extLst>
            <c:ext xmlns:c16="http://schemas.microsoft.com/office/drawing/2014/chart" uri="{C3380CC4-5D6E-409C-BE32-E72D297353CC}">
              <c16:uniqueId val="{00000005-8222-4469-A84F-433D613364FB}"/>
            </c:ext>
          </c:extLst>
        </c:ser>
        <c:ser>
          <c:idx val="6"/>
          <c:order val="6"/>
          <c:tx>
            <c:strRef>
              <c:f>'Bratthammar-Näset-Önnered'!$C$29</c:f>
              <c:strCache>
                <c:ptCount val="1"/>
                <c:pt idx="0">
                  <c:v>Bratthammar-Näset-Önnered - hög</c:v>
                </c:pt>
              </c:strCache>
            </c:strRef>
          </c:tx>
          <c:spPr>
            <a:ln w="6350" cap="rnd">
              <a:solidFill>
                <a:schemeClr val="accent2">
                  <a:lumMod val="60000"/>
                  <a:lumOff val="40000"/>
                </a:schemeClr>
              </a:solidFill>
              <a:prstDash val="lgDash"/>
              <a:round/>
            </a:ln>
            <a:effectLst/>
          </c:spPr>
          <c:marker>
            <c:symbol val="none"/>
          </c:marker>
          <c:cat>
            <c:numRef>
              <c:f>'Bratthammar-Näset-Önnered'!$D$22:$K$22</c:f>
              <c:numCache>
                <c:formatCode>0</c:formatCode>
                <c:ptCount val="8"/>
                <c:pt idx="0">
                  <c:v>2016</c:v>
                </c:pt>
                <c:pt idx="1">
                  <c:v>2017</c:v>
                </c:pt>
                <c:pt idx="2">
                  <c:v>2018</c:v>
                </c:pt>
                <c:pt idx="3">
                  <c:v>2019</c:v>
                </c:pt>
                <c:pt idx="4">
                  <c:v>2020</c:v>
                </c:pt>
                <c:pt idx="5">
                  <c:v>2021</c:v>
                </c:pt>
                <c:pt idx="6">
                  <c:v>2022</c:v>
                </c:pt>
                <c:pt idx="7">
                  <c:v>2023</c:v>
                </c:pt>
              </c:numCache>
            </c:numRef>
          </c:cat>
          <c:val>
            <c:numRef>
              <c:f>'Bratthammar-Näset-Önnered'!$D$29:$K$29</c:f>
              <c:numCache>
                <c:formatCode>0.0</c:formatCode>
                <c:ptCount val="8"/>
                <c:pt idx="0">
                  <c:v>7.9357350000000002</c:v>
                </c:pt>
                <c:pt idx="1">
                  <c:v>8.5447000000000006</c:v>
                </c:pt>
                <c:pt idx="2">
                  <c:v>8.4453390000000006</c:v>
                </c:pt>
                <c:pt idx="3">
                  <c:v>8.6988310000000002</c:v>
                </c:pt>
                <c:pt idx="4">
                  <c:v>8.2986520000000006</c:v>
                </c:pt>
                <c:pt idx="5">
                  <c:v>8.2718089999999993</c:v>
                </c:pt>
                <c:pt idx="6">
                  <c:v>8.2991270000000004</c:v>
                </c:pt>
                <c:pt idx="7">
                  <c:v>8.4365199999999998</c:v>
                </c:pt>
              </c:numCache>
            </c:numRef>
          </c:val>
          <c:smooth val="0"/>
          <c:extLst>
            <c:ext xmlns:c16="http://schemas.microsoft.com/office/drawing/2014/chart" uri="{C3380CC4-5D6E-409C-BE32-E72D297353CC}">
              <c16:uniqueId val="{00000006-8222-4469-A84F-433D613364FB}"/>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'Bratthammar-Näset-Önnered'!$D$45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'Bratthammar-Näset-Önnered'!$C$46:$C$53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'Bratthammar-Näset-Önnered'!$D$46:$D$53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875C-4539-8B87-446F62DB4D15}"/>
            </c:ext>
          </c:extLst>
        </c:ser>
        <c:ser>
          <c:idx val="1"/>
          <c:order val="1"/>
          <c:tx>
            <c:strRef>
              <c:f>'Bratthammar-Näset-Önnered'!$E$45</c:f>
              <c:strCache>
                <c:ptCount val="1"/>
                <c:pt idx="0">
                  <c:v>Bratthammar-Näset-Önnered</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'Bratthammar-Näset-Önnered'!$C$46:$C$53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'Bratthammar-Näset-Önnered'!$E$46:$E$53</c:f>
              <c:numCache>
                <c:formatCode>0</c:formatCode>
                <c:ptCount val="8"/>
                <c:pt idx="0">
                  <c:v>5</c:v>
                </c:pt>
                <c:pt idx="1">
                  <c:v>3</c:v>
                </c:pt>
                <c:pt idx="2">
                  <c:v>4</c:v>
                </c:pt>
                <c:pt idx="3">
                  <c:v>7.5</c:v>
                </c:pt>
                <c:pt idx="4">
                  <c:v>17.5</c:v>
                </c:pt>
                <c:pt idx="5">
                  <c:v>8.5</c:v>
                </c:pt>
                <c:pt idx="6">
                  <c:v>23.5</c:v>
                </c:pt>
                <c:pt idx="7">
                  <c:v>11</c:v>
                </c:pt>
              </c:numCache>
            </c:numRef>
          </c:val>
          <c:extLst>
            <c:ext xmlns:c16="http://schemas.microsoft.com/office/drawing/2014/chart" uri="{C3380CC4-5D6E-409C-BE32-E72D297353CC}">
              <c16:uniqueId val="{00000001-875C-4539-8B87-446F62DB4D15}"/>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SYDVÄST!$D$209</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SYDVÄST!$C$210:$C$212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SYDVÄST!$D$210:$D$212</c:f>
              <c:numCache>
                <c:formatCode>0%</c:formatCode>
                <c:ptCount val="3"/>
                <c:pt idx="0">
                  <c:v>0.1575</c:v>
                </c:pt>
                <c:pt idx="1">
                  <c:v>0.192</c:v>
                </c:pt>
                <c:pt idx="2">
                  <c:v>0.31</c:v>
                </c:pt>
              </c:numCache>
            </c:numRef>
          </c:val>
          <c:extLst>
            <c:ext xmlns:c16="http://schemas.microsoft.com/office/drawing/2014/chart" uri="{C3380CC4-5D6E-409C-BE32-E72D297353CC}">
              <c16:uniqueId val="{00000000-1B79-4C9E-A3F9-9D20B8791321}"/>
            </c:ext>
          </c:extLst>
        </c:ser>
        <c:ser>
          <c:idx val="1"/>
          <c:order val="1"/>
          <c:tx>
            <c:strRef>
              <c:f>SYDVÄST!$E$209</c:f>
              <c:strCache>
                <c:ptCount val="1"/>
                <c:pt idx="0">
                  <c:v>SYDVÄST</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SYDVÄST!$C$210:$C$212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SYDVÄST!$E$210:$E$212</c:f>
              <c:numCache>
                <c:formatCode>0%</c:formatCode>
                <c:ptCount val="3"/>
                <c:pt idx="0">
                  <c:v>0.14499999999999999</c:v>
                </c:pt>
                <c:pt idx="1">
                  <c:v>0.1825</c:v>
                </c:pt>
                <c:pt idx="2">
                  <c:v>0.30666666666666698</c:v>
                </c:pt>
              </c:numCache>
            </c:numRef>
          </c:val>
          <c:extLst>
            <c:ext xmlns:c16="http://schemas.microsoft.com/office/drawing/2014/chart" uri="{C3380CC4-5D6E-409C-BE32-E72D297353CC}">
              <c16:uniqueId val="{00000001-1B79-4C9E-A3F9-9D20B879132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'Centrala Tynnered'!$E$92</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'Centrala Tynnered'!$D$93:$D$95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'Centrala Tynnered'!$E$93:$E$95</c:f>
              <c:numCache>
                <c:formatCode>0%</c:formatCode>
                <c:ptCount val="3"/>
                <c:pt idx="0">
                  <c:v>0.1575</c:v>
                </c:pt>
                <c:pt idx="1">
                  <c:v>0.192</c:v>
                </c:pt>
                <c:pt idx="2">
                  <c:v>0.31</c:v>
                </c:pt>
              </c:numCache>
            </c:numRef>
          </c:val>
          <c:extLst>
            <c:ext xmlns:c16="http://schemas.microsoft.com/office/drawing/2014/chart" uri="{C3380CC4-5D6E-409C-BE32-E72D297353CC}">
              <c16:uniqueId val="{00000000-FAB3-413E-9B9D-ADB542437F98}"/>
            </c:ext>
          </c:extLst>
        </c:ser>
        <c:ser>
          <c:idx val="1"/>
          <c:order val="1"/>
          <c:tx>
            <c:strRef>
              <c:f>'Centrala Tynnered'!$F$92</c:f>
              <c:strCache>
                <c:ptCount val="1"/>
                <c:pt idx="0">
                  <c:v>Centrala Tynnered</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'Centrala Tynnered'!$D$93:$D$95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'Centrala Tynnered'!$F$93:$F$95</c:f>
              <c:numCache>
                <c:formatCode>0%</c:formatCode>
                <c:ptCount val="3"/>
                <c:pt idx="0">
                  <c:v>0.38</c:v>
                </c:pt>
                <c:pt idx="1">
                  <c:v>0.38250000000000001</c:v>
                </c:pt>
                <c:pt idx="2">
                  <c:v>0.28999999999999998</c:v>
                </c:pt>
              </c:numCache>
            </c:numRef>
          </c:val>
          <c:extLst>
            <c:ext xmlns:c16="http://schemas.microsoft.com/office/drawing/2014/chart" uri="{C3380CC4-5D6E-409C-BE32-E72D297353CC}">
              <c16:uniqueId val="{00000001-FAB3-413E-9B9D-ADB542437F98}"/>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'Centrala Tynnered'!$D$72</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478-4B5C-ADED-64FFBB66F49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478-4B5C-ADED-64FFBB66F499}"/>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478-4B5C-ADED-64FFBB66F49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'Centrala Tynnered'!$E$71:$G$71</c:f>
              <c:strCache>
                <c:ptCount val="3"/>
                <c:pt idx="0">
                  <c:v>Åt rätt håll</c:v>
                </c:pt>
                <c:pt idx="1">
                  <c:v>Ingen uppfattning</c:v>
                </c:pt>
                <c:pt idx="2">
                  <c:v>Åt fel håll</c:v>
                </c:pt>
              </c:strCache>
            </c:strRef>
          </c:cat>
          <c:val>
            <c:numRef>
              <c:f>'Centrala Tynnered'!$E$72:$G$72</c:f>
              <c:numCache>
                <c:formatCode>General</c:formatCode>
                <c:ptCount val="3"/>
                <c:pt idx="0">
                  <c:v>41</c:v>
                </c:pt>
                <c:pt idx="1">
                  <c:v>28</c:v>
                </c:pt>
                <c:pt idx="2">
                  <c:v>31</c:v>
                </c:pt>
              </c:numCache>
            </c:numRef>
          </c:val>
          <c:extLst>
            <c:ext xmlns:c16="http://schemas.microsoft.com/office/drawing/2014/chart" uri="{C3380CC4-5D6E-409C-BE32-E72D297353CC}">
              <c16:uniqueId val="{00000006-6478-4B5C-ADED-64FFBB66F49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'Centrala Tynnered'!$D$84</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CCA-4ACF-A3B4-CC31B0CF655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CCA-4ACF-A3B4-CC31B0CF655F}"/>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CCA-4ACF-A3B4-CC31B0CF655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'Centrala Tynnered'!$E$83:$G$83</c:f>
              <c:strCache>
                <c:ptCount val="3"/>
                <c:pt idx="0">
                  <c:v>Minskat</c:v>
                </c:pt>
                <c:pt idx="1">
                  <c:v>Varken eller</c:v>
                </c:pt>
                <c:pt idx="2">
                  <c:v>Ökat</c:v>
                </c:pt>
              </c:strCache>
            </c:strRef>
          </c:cat>
          <c:val>
            <c:numRef>
              <c:f>'Centrala Tynnered'!$E$84:$G$84</c:f>
              <c:numCache>
                <c:formatCode>General</c:formatCode>
                <c:ptCount val="3"/>
                <c:pt idx="0">
                  <c:v>22</c:v>
                </c:pt>
                <c:pt idx="1">
                  <c:v>31</c:v>
                </c:pt>
                <c:pt idx="2">
                  <c:v>47</c:v>
                </c:pt>
              </c:numCache>
            </c:numRef>
          </c:val>
          <c:extLst>
            <c:ext xmlns:c16="http://schemas.microsoft.com/office/drawing/2014/chart" uri="{C3380CC4-5D6E-409C-BE32-E72D297353CC}">
              <c16:uniqueId val="{00000006-7CCA-4ACF-A3B4-CC31B0CF655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'Centrala Tynnered'!$C$8</c:f>
              <c:strCache>
                <c:ptCount val="1"/>
                <c:pt idx="0">
                  <c:v>Hela staden </c:v>
                </c:pt>
              </c:strCache>
            </c:strRef>
          </c:tx>
          <c:spPr>
            <a:ln w="28575" cap="rnd">
              <a:solidFill>
                <a:schemeClr val="tx1"/>
              </a:solidFill>
              <a:prstDash val="solid"/>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Tynnered'!$D$8:$I$8</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59F8-495F-B91C-9FD784538304}"/>
            </c:ext>
          </c:extLst>
        </c:ser>
        <c:ser>
          <c:idx val="1"/>
          <c:order val="1"/>
          <c:tx>
            <c:strRef>
              <c:f>'Centrala Tynnered'!$C$9</c:f>
              <c:strCache>
                <c:ptCount val="1"/>
                <c:pt idx="0">
                  <c:v>Sydväst</c:v>
                </c:pt>
              </c:strCache>
            </c:strRef>
          </c:tx>
          <c:spPr>
            <a:ln w="44450" cap="rnd">
              <a:solidFill>
                <a:schemeClr val="accent1"/>
              </a:solidFill>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Tynnered'!$D$9:$I$9</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59F8-495F-B91C-9FD784538304}"/>
            </c:ext>
          </c:extLst>
        </c:ser>
        <c:ser>
          <c:idx val="2"/>
          <c:order val="2"/>
          <c:tx>
            <c:strRef>
              <c:f>'Centrala Tynnered'!$C$10</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Tynnered'!$D$10:$I$10</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59F8-495F-B91C-9FD784538304}"/>
            </c:ext>
          </c:extLst>
        </c:ser>
        <c:ser>
          <c:idx val="3"/>
          <c:order val="3"/>
          <c:tx>
            <c:strRef>
              <c:f>'Centrala Tynnered'!$C$11</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Tynnered'!$D$11:$I$11</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59F8-495F-B91C-9FD784538304}"/>
            </c:ext>
          </c:extLst>
        </c:ser>
        <c:ser>
          <c:idx val="4"/>
          <c:order val="4"/>
          <c:tx>
            <c:strRef>
              <c:f>'Centrala Tynnered'!$C$12</c:f>
              <c:strCache>
                <c:ptCount val="1"/>
                <c:pt idx="0">
                  <c:v>Centrala Tynnered</c:v>
                </c:pt>
              </c:strCache>
            </c:strRef>
          </c:tx>
          <c:spPr>
            <a:ln w="44450" cap="rnd">
              <a:solidFill>
                <a:schemeClr val="accent2"/>
              </a:solidFill>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Tynnered'!$D$12:$I$12</c:f>
              <c:numCache>
                <c:formatCode>0</c:formatCode>
                <c:ptCount val="6"/>
                <c:pt idx="0">
                  <c:v>56.716419999999999</c:v>
                </c:pt>
                <c:pt idx="1">
                  <c:v>57.142859999999999</c:v>
                </c:pt>
                <c:pt idx="2">
                  <c:v>61.445780000000006</c:v>
                </c:pt>
                <c:pt idx="3">
                  <c:v>59.259260000000005</c:v>
                </c:pt>
                <c:pt idx="4">
                  <c:v>69.696970000000007</c:v>
                </c:pt>
                <c:pt idx="5" formatCode="General">
                  <c:v>55</c:v>
                </c:pt>
              </c:numCache>
            </c:numRef>
          </c:val>
          <c:smooth val="0"/>
          <c:extLst>
            <c:ext xmlns:c16="http://schemas.microsoft.com/office/drawing/2014/chart" uri="{C3380CC4-5D6E-409C-BE32-E72D297353CC}">
              <c16:uniqueId val="{00000004-59F8-495F-B91C-9FD784538304}"/>
            </c:ext>
          </c:extLst>
        </c:ser>
        <c:ser>
          <c:idx val="5"/>
          <c:order val="5"/>
          <c:tx>
            <c:strRef>
              <c:f>'Centrala Tynnered'!$C$13</c:f>
              <c:strCache>
                <c:ptCount val="1"/>
                <c:pt idx="0">
                  <c:v>Centrala Tynnered - låg</c:v>
                </c:pt>
              </c:strCache>
            </c:strRef>
          </c:tx>
          <c:spPr>
            <a:ln w="6350" cap="rnd">
              <a:solidFill>
                <a:schemeClr val="accent2">
                  <a:lumMod val="60000"/>
                  <a:lumOff val="40000"/>
                </a:schemeClr>
              </a:solidFill>
              <a:prstDash val="lgDash"/>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Tynnered'!$D$13:$I$13</c:f>
              <c:numCache>
                <c:formatCode>0.0</c:formatCode>
                <c:ptCount val="6"/>
                <c:pt idx="0">
                  <c:v>44.689590000000003</c:v>
                </c:pt>
                <c:pt idx="1">
                  <c:v>43.983280000000001</c:v>
                </c:pt>
                <c:pt idx="2">
                  <c:v>50.598620000000004</c:v>
                </c:pt>
                <c:pt idx="3">
                  <c:v>48.2834</c:v>
                </c:pt>
                <c:pt idx="4">
                  <c:v>59.968500000000006</c:v>
                </c:pt>
                <c:pt idx="5">
                  <c:v>44.676519999999996</c:v>
                </c:pt>
              </c:numCache>
            </c:numRef>
          </c:val>
          <c:smooth val="0"/>
          <c:extLst>
            <c:ext xmlns:c16="http://schemas.microsoft.com/office/drawing/2014/chart" uri="{C3380CC4-5D6E-409C-BE32-E72D297353CC}">
              <c16:uniqueId val="{00000005-59F8-495F-B91C-9FD784538304}"/>
            </c:ext>
          </c:extLst>
        </c:ser>
        <c:ser>
          <c:idx val="6"/>
          <c:order val="6"/>
          <c:tx>
            <c:strRef>
              <c:f>'Centrala Tynnered'!$C$14</c:f>
              <c:strCache>
                <c:ptCount val="1"/>
                <c:pt idx="0">
                  <c:v>Centrala Tynnered - hög</c:v>
                </c:pt>
              </c:strCache>
            </c:strRef>
          </c:tx>
          <c:spPr>
            <a:ln w="6350" cap="rnd">
              <a:solidFill>
                <a:schemeClr val="accent2">
                  <a:lumMod val="60000"/>
                  <a:lumOff val="40000"/>
                </a:schemeClr>
              </a:solidFill>
              <a:prstDash val="lgDash"/>
              <a:round/>
            </a:ln>
            <a:effectLst/>
          </c:spPr>
          <c:marker>
            <c:symbol val="none"/>
          </c:marker>
          <c:cat>
            <c:numRef>
              <c:f>'Centrala Tynnered'!$D$7:$I$7</c:f>
              <c:numCache>
                <c:formatCode>General</c:formatCode>
                <c:ptCount val="6"/>
                <c:pt idx="0">
                  <c:v>2018</c:v>
                </c:pt>
                <c:pt idx="1">
                  <c:v>2019</c:v>
                </c:pt>
                <c:pt idx="2">
                  <c:v>2020</c:v>
                </c:pt>
                <c:pt idx="3">
                  <c:v>2021</c:v>
                </c:pt>
                <c:pt idx="4">
                  <c:v>2022</c:v>
                </c:pt>
                <c:pt idx="5">
                  <c:v>2023</c:v>
                </c:pt>
              </c:numCache>
            </c:numRef>
          </c:cat>
          <c:val>
            <c:numRef>
              <c:f>'Centrala Tynnered'!$D$14:$I$14</c:f>
              <c:numCache>
                <c:formatCode>0.0</c:formatCode>
                <c:ptCount val="6"/>
                <c:pt idx="0">
                  <c:v>68.000640000000004</c:v>
                </c:pt>
                <c:pt idx="1">
                  <c:v>69.364269999999991</c:v>
                </c:pt>
                <c:pt idx="2">
                  <c:v>71.263849999999991</c:v>
                </c:pt>
                <c:pt idx="3">
                  <c:v>69.382819999999995</c:v>
                </c:pt>
                <c:pt idx="4">
                  <c:v>77.931260000000009</c:v>
                </c:pt>
                <c:pt idx="5">
                  <c:v>64.243620000000007</c:v>
                </c:pt>
              </c:numCache>
            </c:numRef>
          </c:val>
          <c:smooth val="0"/>
          <c:extLst>
            <c:ext xmlns:c16="http://schemas.microsoft.com/office/drawing/2014/chart" uri="{C3380CC4-5D6E-409C-BE32-E72D297353CC}">
              <c16:uniqueId val="{00000006-59F8-495F-B91C-9FD784538304}"/>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4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'Centrala Tynnered'!$C$25</c:f>
              <c:strCache>
                <c:ptCount val="1"/>
                <c:pt idx="0">
                  <c:v>Hela staden</c:v>
                </c:pt>
              </c:strCache>
            </c:strRef>
          </c:tx>
          <c:spPr>
            <a:ln w="28575" cap="rnd">
              <a:solidFill>
                <a:schemeClr val="tx1"/>
              </a:solidFill>
              <a:prstDash val="solid"/>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E53E-470A-934C-B7465CC37C9A}"/>
            </c:ext>
          </c:extLst>
        </c:ser>
        <c:ser>
          <c:idx val="1"/>
          <c:order val="1"/>
          <c:tx>
            <c:strRef>
              <c:f>'Centrala Tynnered'!$C$26</c:f>
              <c:strCache>
                <c:ptCount val="1"/>
                <c:pt idx="0">
                  <c:v>Sydväst</c:v>
                </c:pt>
              </c:strCache>
            </c:strRef>
          </c:tx>
          <c:spPr>
            <a:ln w="44450" cap="rnd">
              <a:solidFill>
                <a:schemeClr val="accent1"/>
              </a:solidFill>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Tynnered'!$D$26:$K$26</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E53E-470A-934C-B7465CC37C9A}"/>
            </c:ext>
          </c:extLst>
        </c:ser>
        <c:ser>
          <c:idx val="2"/>
          <c:order val="2"/>
          <c:tx>
            <c:strRef>
              <c:f>'Centrala Tynnered'!$C$27</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Tynnered'!$D$27:$K$27</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E53E-470A-934C-B7465CC37C9A}"/>
            </c:ext>
          </c:extLst>
        </c:ser>
        <c:ser>
          <c:idx val="3"/>
          <c:order val="3"/>
          <c:tx>
            <c:strRef>
              <c:f>'Centrala Tynnered'!$C$28</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Tynnered'!$D$28:$K$28</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E53E-470A-934C-B7465CC37C9A}"/>
            </c:ext>
          </c:extLst>
        </c:ser>
        <c:ser>
          <c:idx val="4"/>
          <c:order val="4"/>
          <c:tx>
            <c:strRef>
              <c:f>'Centrala Tynnered'!$C$29</c:f>
              <c:strCache>
                <c:ptCount val="1"/>
                <c:pt idx="0">
                  <c:v>Centrala Tynnered</c:v>
                </c:pt>
              </c:strCache>
            </c:strRef>
          </c:tx>
          <c:spPr>
            <a:ln w="44450" cap="rnd">
              <a:solidFill>
                <a:schemeClr val="accent2"/>
              </a:solidFill>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Tynnered'!$D$29:$K$29</c:f>
              <c:numCache>
                <c:formatCode>0.0</c:formatCode>
                <c:ptCount val="8"/>
                <c:pt idx="0">
                  <c:v>6.0909089999999999</c:v>
                </c:pt>
                <c:pt idx="1">
                  <c:v>6.5</c:v>
                </c:pt>
                <c:pt idx="2">
                  <c:v>6.1470589999999996</c:v>
                </c:pt>
                <c:pt idx="3">
                  <c:v>6.0178570000000002</c:v>
                </c:pt>
                <c:pt idx="4">
                  <c:v>6.1785709999999998</c:v>
                </c:pt>
                <c:pt idx="5">
                  <c:v>6.2151899999999998</c:v>
                </c:pt>
                <c:pt idx="6">
                  <c:v>6.4343430000000001</c:v>
                </c:pt>
                <c:pt idx="7">
                  <c:v>6.2061859999999998</c:v>
                </c:pt>
              </c:numCache>
            </c:numRef>
          </c:val>
          <c:smooth val="0"/>
          <c:extLst>
            <c:ext xmlns:c16="http://schemas.microsoft.com/office/drawing/2014/chart" uri="{C3380CC4-5D6E-409C-BE32-E72D297353CC}">
              <c16:uniqueId val="{00000004-E53E-470A-934C-B7465CC37C9A}"/>
            </c:ext>
          </c:extLst>
        </c:ser>
        <c:ser>
          <c:idx val="5"/>
          <c:order val="5"/>
          <c:tx>
            <c:strRef>
              <c:f>'Centrala Tynnered'!$C$30</c:f>
              <c:strCache>
                <c:ptCount val="1"/>
                <c:pt idx="0">
                  <c:v>Centrala Tynnered - låg</c:v>
                </c:pt>
              </c:strCache>
            </c:strRef>
          </c:tx>
          <c:spPr>
            <a:ln w="6350" cap="rnd">
              <a:solidFill>
                <a:schemeClr val="accent2">
                  <a:lumMod val="60000"/>
                  <a:lumOff val="40000"/>
                </a:schemeClr>
              </a:solidFill>
              <a:prstDash val="lgDash"/>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Tynnered'!$D$30:$K$30</c:f>
              <c:numCache>
                <c:formatCode>0.0</c:formatCode>
                <c:ptCount val="8"/>
                <c:pt idx="0">
                  <c:v>5.4841920000000002</c:v>
                </c:pt>
                <c:pt idx="1">
                  <c:v>5.9741669999999996</c:v>
                </c:pt>
                <c:pt idx="2">
                  <c:v>5.5304219999999997</c:v>
                </c:pt>
                <c:pt idx="3">
                  <c:v>5.3191839999999999</c:v>
                </c:pt>
                <c:pt idx="4">
                  <c:v>5.5918789999999996</c:v>
                </c:pt>
                <c:pt idx="5">
                  <c:v>5.6026790000000002</c:v>
                </c:pt>
                <c:pt idx="6">
                  <c:v>6.0380909999999997</c:v>
                </c:pt>
                <c:pt idx="7">
                  <c:v>5.7447330000000001</c:v>
                </c:pt>
              </c:numCache>
            </c:numRef>
          </c:val>
          <c:smooth val="0"/>
          <c:extLst>
            <c:ext xmlns:c16="http://schemas.microsoft.com/office/drawing/2014/chart" uri="{C3380CC4-5D6E-409C-BE32-E72D297353CC}">
              <c16:uniqueId val="{00000005-E53E-470A-934C-B7465CC37C9A}"/>
            </c:ext>
          </c:extLst>
        </c:ser>
        <c:ser>
          <c:idx val="6"/>
          <c:order val="6"/>
          <c:tx>
            <c:strRef>
              <c:f>'Centrala Tynnered'!$C$31</c:f>
              <c:strCache>
                <c:ptCount val="1"/>
                <c:pt idx="0">
                  <c:v>Centrala Tynnered - hög</c:v>
                </c:pt>
              </c:strCache>
            </c:strRef>
          </c:tx>
          <c:spPr>
            <a:ln w="6350" cap="rnd">
              <a:solidFill>
                <a:schemeClr val="accent2">
                  <a:lumMod val="60000"/>
                  <a:lumOff val="40000"/>
                </a:schemeClr>
              </a:solidFill>
              <a:prstDash val="lgDash"/>
              <a:round/>
            </a:ln>
            <a:effectLst/>
          </c:spPr>
          <c:marker>
            <c:symbol val="none"/>
          </c:marker>
          <c:cat>
            <c:numRef>
              <c:f>'Centrala Tynnered'!$D$24:$K$24</c:f>
              <c:numCache>
                <c:formatCode>0</c:formatCode>
                <c:ptCount val="8"/>
                <c:pt idx="0">
                  <c:v>2016</c:v>
                </c:pt>
                <c:pt idx="1">
                  <c:v>2017</c:v>
                </c:pt>
                <c:pt idx="2">
                  <c:v>2018</c:v>
                </c:pt>
                <c:pt idx="3">
                  <c:v>2019</c:v>
                </c:pt>
                <c:pt idx="4">
                  <c:v>2020</c:v>
                </c:pt>
                <c:pt idx="5">
                  <c:v>2021</c:v>
                </c:pt>
                <c:pt idx="6">
                  <c:v>2022</c:v>
                </c:pt>
                <c:pt idx="7">
                  <c:v>2023</c:v>
                </c:pt>
              </c:numCache>
            </c:numRef>
          </c:cat>
          <c:val>
            <c:numRef>
              <c:f>'Centrala Tynnered'!$D$31:$K$31</c:f>
              <c:numCache>
                <c:formatCode>0.0</c:formatCode>
                <c:ptCount val="8"/>
                <c:pt idx="0">
                  <c:v>6.6976269999999998</c:v>
                </c:pt>
                <c:pt idx="1">
                  <c:v>7.0258330000000004</c:v>
                </c:pt>
                <c:pt idx="2">
                  <c:v>6.7636950000000002</c:v>
                </c:pt>
                <c:pt idx="3">
                  <c:v>6.7165299999999997</c:v>
                </c:pt>
                <c:pt idx="4">
                  <c:v>6.765263</c:v>
                </c:pt>
                <c:pt idx="5">
                  <c:v>6.8277010000000002</c:v>
                </c:pt>
                <c:pt idx="6">
                  <c:v>6.8305959999999999</c:v>
                </c:pt>
                <c:pt idx="7">
                  <c:v>6.6676380000000002</c:v>
                </c:pt>
              </c:numCache>
            </c:numRef>
          </c:val>
          <c:smooth val="0"/>
          <c:extLst>
            <c:ext xmlns:c16="http://schemas.microsoft.com/office/drawing/2014/chart" uri="{C3380CC4-5D6E-409C-BE32-E72D297353CC}">
              <c16:uniqueId val="{00000006-E53E-470A-934C-B7465CC37C9A}"/>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4"/>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'Centrala Tynnered'!$D$45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'Centrala Tynnered'!$C$46:$C$53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'Centrala Tynnered'!$D$46:$D$53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7FDD-4BEA-8D46-33F6D0B78252}"/>
            </c:ext>
          </c:extLst>
        </c:ser>
        <c:ser>
          <c:idx val="1"/>
          <c:order val="1"/>
          <c:tx>
            <c:strRef>
              <c:f>'Centrala Tynnered'!$E$45</c:f>
              <c:strCache>
                <c:ptCount val="1"/>
                <c:pt idx="0">
                  <c:v>Centrala Tynnered</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'Centrala Tynnered'!$C$46:$C$53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'Centrala Tynnered'!$E$46:$E$53</c:f>
              <c:numCache>
                <c:formatCode>0</c:formatCode>
                <c:ptCount val="8"/>
                <c:pt idx="0">
                  <c:v>5.5</c:v>
                </c:pt>
                <c:pt idx="1">
                  <c:v>10</c:v>
                </c:pt>
                <c:pt idx="2">
                  <c:v>12</c:v>
                </c:pt>
                <c:pt idx="3">
                  <c:v>18.5</c:v>
                </c:pt>
                <c:pt idx="4">
                  <c:v>15</c:v>
                </c:pt>
                <c:pt idx="5">
                  <c:v>18.5</c:v>
                </c:pt>
                <c:pt idx="6">
                  <c:v>25</c:v>
                </c:pt>
                <c:pt idx="7">
                  <c:v>20.5</c:v>
                </c:pt>
              </c:numCache>
            </c:numRef>
          </c:val>
          <c:extLst>
            <c:ext xmlns:c16="http://schemas.microsoft.com/office/drawing/2014/chart" uri="{C3380CC4-5D6E-409C-BE32-E72D297353CC}">
              <c16:uniqueId val="{00000001-7FDD-4BEA-8D46-33F6D0B78252}"/>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'Frölunda Torg-Tofta'!$D$91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'Frölunda Torg-Tofta'!$C$92:$C$94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'Frölunda Torg-Tofta'!$D$92:$D$94</c:f>
              <c:numCache>
                <c:formatCode>0%</c:formatCode>
                <c:ptCount val="3"/>
                <c:pt idx="0">
                  <c:v>0.1575</c:v>
                </c:pt>
                <c:pt idx="1">
                  <c:v>0.192</c:v>
                </c:pt>
                <c:pt idx="2">
                  <c:v>0.31</c:v>
                </c:pt>
              </c:numCache>
            </c:numRef>
          </c:val>
          <c:extLst>
            <c:ext xmlns:c16="http://schemas.microsoft.com/office/drawing/2014/chart" uri="{C3380CC4-5D6E-409C-BE32-E72D297353CC}">
              <c16:uniqueId val="{00000000-234D-4EE2-AC4F-60C10A1F3861}"/>
            </c:ext>
          </c:extLst>
        </c:ser>
        <c:ser>
          <c:idx val="1"/>
          <c:order val="1"/>
          <c:tx>
            <c:strRef>
              <c:f>'Frölunda Torg-Tofta'!$E$91</c:f>
              <c:strCache>
                <c:ptCount val="1"/>
                <c:pt idx="0">
                  <c:v>Frölunda Torg-Tofta</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'Frölunda Torg-Tofta'!$C$92:$C$94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'Frölunda Torg-Tofta'!$E$92:$E$94</c:f>
              <c:numCache>
                <c:formatCode>0%</c:formatCode>
                <c:ptCount val="3"/>
                <c:pt idx="0">
                  <c:v>0.46</c:v>
                </c:pt>
                <c:pt idx="1">
                  <c:v>0.41249999999999998</c:v>
                </c:pt>
                <c:pt idx="2">
                  <c:v>0.33</c:v>
                </c:pt>
              </c:numCache>
            </c:numRef>
          </c:val>
          <c:extLst>
            <c:ext xmlns:c16="http://schemas.microsoft.com/office/drawing/2014/chart" uri="{C3380CC4-5D6E-409C-BE32-E72D297353CC}">
              <c16:uniqueId val="{00000001-234D-4EE2-AC4F-60C10A1F386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'Frölunda Torg-Tofta'!$C$71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EA6-4C46-BB45-324E3809B10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EA6-4C46-BB45-324E3809B10F}"/>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EA6-4C46-BB45-324E3809B10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'Frölunda Torg-Tofta'!$D$70:$F$70</c:f>
              <c:strCache>
                <c:ptCount val="3"/>
                <c:pt idx="0">
                  <c:v>Åt rätt håll</c:v>
                </c:pt>
                <c:pt idx="1">
                  <c:v>Ingen uppfattning</c:v>
                </c:pt>
                <c:pt idx="2">
                  <c:v>Åt fel håll</c:v>
                </c:pt>
              </c:strCache>
            </c:strRef>
          </c:cat>
          <c:val>
            <c:numRef>
              <c:f>'Frölunda Torg-Tofta'!$D$71:$F$71</c:f>
              <c:numCache>
                <c:formatCode>General</c:formatCode>
                <c:ptCount val="3"/>
                <c:pt idx="0">
                  <c:v>35</c:v>
                </c:pt>
                <c:pt idx="1">
                  <c:v>34</c:v>
                </c:pt>
                <c:pt idx="2">
                  <c:v>31</c:v>
                </c:pt>
              </c:numCache>
            </c:numRef>
          </c:val>
          <c:extLst>
            <c:ext xmlns:c16="http://schemas.microsoft.com/office/drawing/2014/chart" uri="{C3380CC4-5D6E-409C-BE32-E72D297353CC}">
              <c16:uniqueId val="{00000006-AEA6-4C46-BB45-324E3809B10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'Frölunda Torg-Tofta'!$C$83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246-4CC1-BAD3-B01B5A40139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246-4CC1-BAD3-B01B5A40139D}"/>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246-4CC1-BAD3-B01B5A4013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'Frölunda Torg-Tofta'!$D$82:$F$82</c:f>
              <c:strCache>
                <c:ptCount val="3"/>
                <c:pt idx="0">
                  <c:v>Minskat</c:v>
                </c:pt>
                <c:pt idx="1">
                  <c:v>Varken eller</c:v>
                </c:pt>
                <c:pt idx="2">
                  <c:v>Ökat</c:v>
                </c:pt>
              </c:strCache>
            </c:strRef>
          </c:cat>
          <c:val>
            <c:numRef>
              <c:f>'Frölunda Torg-Tofta'!$D$83:$F$83</c:f>
              <c:numCache>
                <c:formatCode>General</c:formatCode>
                <c:ptCount val="3"/>
                <c:pt idx="0">
                  <c:v>14</c:v>
                </c:pt>
                <c:pt idx="1">
                  <c:v>24</c:v>
                </c:pt>
                <c:pt idx="2">
                  <c:v>62</c:v>
                </c:pt>
              </c:numCache>
            </c:numRef>
          </c:val>
          <c:extLst>
            <c:ext xmlns:c16="http://schemas.microsoft.com/office/drawing/2014/chart" uri="{C3380CC4-5D6E-409C-BE32-E72D297353CC}">
              <c16:uniqueId val="{00000006-C246-4CC1-BAD3-B01B5A40139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'Frölunda Torg-Tofta'!$C$7</c:f>
              <c:strCache>
                <c:ptCount val="1"/>
                <c:pt idx="0">
                  <c:v>Hela staden </c:v>
                </c:pt>
              </c:strCache>
            </c:strRef>
          </c:tx>
          <c:spPr>
            <a:ln w="28575" cap="rnd">
              <a:solidFill>
                <a:schemeClr val="tx1"/>
              </a:solidFill>
              <a:prstDash val="solid"/>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0CA9-4972-B8CB-E0D07DE3C47F}"/>
            </c:ext>
          </c:extLst>
        </c:ser>
        <c:ser>
          <c:idx val="1"/>
          <c:order val="1"/>
          <c:tx>
            <c:strRef>
              <c:f>'Frölunda Torg-Tofta'!$C$8</c:f>
              <c:strCache>
                <c:ptCount val="1"/>
                <c:pt idx="0">
                  <c:v>Sydväst</c:v>
                </c:pt>
              </c:strCache>
            </c:strRef>
          </c:tx>
          <c:spPr>
            <a:ln w="44450" cap="rnd">
              <a:solidFill>
                <a:schemeClr val="accent1"/>
              </a:solidFill>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0CA9-4972-B8CB-E0D07DE3C47F}"/>
            </c:ext>
          </c:extLst>
        </c:ser>
        <c:ser>
          <c:idx val="2"/>
          <c:order val="2"/>
          <c:tx>
            <c:strRef>
              <c:f>'Frölunda Torg-Tofta'!$C$9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0CA9-4972-B8CB-E0D07DE3C47F}"/>
            </c:ext>
          </c:extLst>
        </c:ser>
        <c:ser>
          <c:idx val="3"/>
          <c:order val="3"/>
          <c:tx>
            <c:strRef>
              <c:f>'Frölunda Torg-Tofta'!$C$10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0CA9-4972-B8CB-E0D07DE3C47F}"/>
            </c:ext>
          </c:extLst>
        </c:ser>
        <c:ser>
          <c:idx val="4"/>
          <c:order val="4"/>
          <c:tx>
            <c:strRef>
              <c:f>'Frölunda Torg-Tofta'!$C$11</c:f>
              <c:strCache>
                <c:ptCount val="1"/>
                <c:pt idx="0">
                  <c:v>Frölunda Torg-Tofta</c:v>
                </c:pt>
              </c:strCache>
            </c:strRef>
          </c:tx>
          <c:spPr>
            <a:ln w="44450" cap="rnd">
              <a:solidFill>
                <a:schemeClr val="accent2"/>
              </a:solidFill>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Torg-Tofta'!$D$11:$I$11</c:f>
              <c:numCache>
                <c:formatCode>0</c:formatCode>
                <c:ptCount val="6"/>
                <c:pt idx="0">
                  <c:v>50</c:v>
                </c:pt>
                <c:pt idx="1">
                  <c:v>55.555560000000007</c:v>
                </c:pt>
                <c:pt idx="2">
                  <c:v>52.727270000000004</c:v>
                </c:pt>
                <c:pt idx="3">
                  <c:v>51.020410000000005</c:v>
                </c:pt>
                <c:pt idx="4">
                  <c:v>50</c:v>
                </c:pt>
                <c:pt idx="5" formatCode="General">
                  <c:v>51</c:v>
                </c:pt>
              </c:numCache>
            </c:numRef>
          </c:val>
          <c:smooth val="0"/>
          <c:extLst>
            <c:ext xmlns:c16="http://schemas.microsoft.com/office/drawing/2014/chart" uri="{C3380CC4-5D6E-409C-BE32-E72D297353CC}">
              <c16:uniqueId val="{00000004-0CA9-4972-B8CB-E0D07DE3C47F}"/>
            </c:ext>
          </c:extLst>
        </c:ser>
        <c:ser>
          <c:idx val="5"/>
          <c:order val="5"/>
          <c:tx>
            <c:strRef>
              <c:f>'Frölunda Torg-Tofta'!$C$12</c:f>
              <c:strCache>
                <c:ptCount val="1"/>
                <c:pt idx="0">
                  <c:v>Frölunda Torg-Tofta - låg</c:v>
                </c:pt>
              </c:strCache>
            </c:strRef>
          </c:tx>
          <c:spPr>
            <a:ln w="6350" cap="rnd">
              <a:solidFill>
                <a:schemeClr val="accent2">
                  <a:lumMod val="60000"/>
                  <a:lumOff val="40000"/>
                </a:schemeClr>
              </a:solidFill>
              <a:prstDash val="lgDash"/>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Torg-Tofta'!$D$12:$I$12</c:f>
              <c:numCache>
                <c:formatCode>0.0</c:formatCode>
                <c:ptCount val="6"/>
                <c:pt idx="0">
                  <c:v>32.826860000000003</c:v>
                </c:pt>
                <c:pt idx="1">
                  <c:v>40.971400000000003</c:v>
                </c:pt>
                <c:pt idx="2">
                  <c:v>39.644069999999999</c:v>
                </c:pt>
                <c:pt idx="3">
                  <c:v>37.296909999999997</c:v>
                </c:pt>
                <c:pt idx="4">
                  <c:v>36.731360000000002</c:v>
                </c:pt>
                <c:pt idx="5">
                  <c:v>39.240279999999998</c:v>
                </c:pt>
              </c:numCache>
            </c:numRef>
          </c:val>
          <c:smooth val="0"/>
          <c:extLst>
            <c:ext xmlns:c16="http://schemas.microsoft.com/office/drawing/2014/chart" uri="{C3380CC4-5D6E-409C-BE32-E72D297353CC}">
              <c16:uniqueId val="{00000005-0CA9-4972-B8CB-E0D07DE3C47F}"/>
            </c:ext>
          </c:extLst>
        </c:ser>
        <c:ser>
          <c:idx val="6"/>
          <c:order val="6"/>
          <c:tx>
            <c:strRef>
              <c:f>'Frölunda Torg-Tofta'!$C$13</c:f>
              <c:strCache>
                <c:ptCount val="1"/>
                <c:pt idx="0">
                  <c:v>Frölunda Torg-Tofta - hög</c:v>
                </c:pt>
              </c:strCache>
            </c:strRef>
          </c:tx>
          <c:spPr>
            <a:ln w="6350" cap="rnd">
              <a:solidFill>
                <a:schemeClr val="accent2">
                  <a:lumMod val="60000"/>
                  <a:lumOff val="40000"/>
                </a:schemeClr>
              </a:solidFill>
              <a:prstDash val="lgDash"/>
              <a:round/>
            </a:ln>
            <a:effectLst/>
          </c:spPr>
          <c:marker>
            <c:symbol val="none"/>
          </c:marker>
          <c:cat>
            <c:numRef>
              <c:f>'Frölunda Torg-Tofta'!$D$6:$I$6</c:f>
              <c:numCache>
                <c:formatCode>General</c:formatCode>
                <c:ptCount val="6"/>
                <c:pt idx="0">
                  <c:v>2018</c:v>
                </c:pt>
                <c:pt idx="1">
                  <c:v>2019</c:v>
                </c:pt>
                <c:pt idx="2">
                  <c:v>2020</c:v>
                </c:pt>
                <c:pt idx="3">
                  <c:v>2021</c:v>
                </c:pt>
                <c:pt idx="4">
                  <c:v>2022</c:v>
                </c:pt>
                <c:pt idx="5">
                  <c:v>2023</c:v>
                </c:pt>
              </c:numCache>
            </c:numRef>
          </c:cat>
          <c:val>
            <c:numRef>
              <c:f>'Frölunda Torg-Tofta'!$D$13:$I$13</c:f>
              <c:numCache>
                <c:formatCode>0.0</c:formatCode>
                <c:ptCount val="6"/>
                <c:pt idx="0">
                  <c:v>67.173140000000004</c:v>
                </c:pt>
                <c:pt idx="1">
                  <c:v>69.241519999999994</c:v>
                </c:pt>
                <c:pt idx="2">
                  <c:v>65.446330000000003</c:v>
                </c:pt>
                <c:pt idx="3">
                  <c:v>64.591810000000009</c:v>
                </c:pt>
                <c:pt idx="4">
                  <c:v>63.268639999999998</c:v>
                </c:pt>
                <c:pt idx="5">
                  <c:v>62.094590000000004</c:v>
                </c:pt>
              </c:numCache>
            </c:numRef>
          </c:val>
          <c:smooth val="0"/>
          <c:extLst>
            <c:ext xmlns:c16="http://schemas.microsoft.com/office/drawing/2014/chart" uri="{C3380CC4-5D6E-409C-BE32-E72D297353CC}">
              <c16:uniqueId val="{00000006-0CA9-4972-B8CB-E0D07DE3C47F}"/>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3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SYDVÄST!$C$189</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B2B-47CE-B6AF-2645969211D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B2B-47CE-B6AF-2645969211D9}"/>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B2B-47CE-B6AF-2645969211D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SYDVÄST!$D$188:$F$188</c:f>
              <c:strCache>
                <c:ptCount val="3"/>
                <c:pt idx="0">
                  <c:v>Åt rätt håll</c:v>
                </c:pt>
                <c:pt idx="1">
                  <c:v>Ingen uppfattning</c:v>
                </c:pt>
                <c:pt idx="2">
                  <c:v>Åt fel håll</c:v>
                </c:pt>
              </c:strCache>
            </c:strRef>
          </c:cat>
          <c:val>
            <c:numRef>
              <c:f>SYDVÄST!$D$189:$F$189</c:f>
              <c:numCache>
                <c:formatCode>General</c:formatCode>
                <c:ptCount val="3"/>
                <c:pt idx="0">
                  <c:v>46</c:v>
                </c:pt>
                <c:pt idx="1">
                  <c:v>27</c:v>
                </c:pt>
                <c:pt idx="2">
                  <c:v>27</c:v>
                </c:pt>
              </c:numCache>
            </c:numRef>
          </c:val>
          <c:extLst>
            <c:ext xmlns:c16="http://schemas.microsoft.com/office/drawing/2014/chart" uri="{C3380CC4-5D6E-409C-BE32-E72D297353CC}">
              <c16:uniqueId val="{00000006-9B2B-47CE-B6AF-2645969211D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'Frölunda Torg-Tofta'!$C$25</c:f>
              <c:strCache>
                <c:ptCount val="1"/>
                <c:pt idx="0">
                  <c:v>Hela staden</c:v>
                </c:pt>
              </c:strCache>
            </c:strRef>
          </c:tx>
          <c:spPr>
            <a:ln w="28575" cap="rnd">
              <a:solidFill>
                <a:schemeClr val="tx1"/>
              </a:solidFill>
              <a:prstDash val="solid"/>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173D-41F1-9B55-B8A4138A7ACB}"/>
            </c:ext>
          </c:extLst>
        </c:ser>
        <c:ser>
          <c:idx val="1"/>
          <c:order val="1"/>
          <c:tx>
            <c:strRef>
              <c:f>'Frölunda Torg-Tofta'!$C$26</c:f>
              <c:strCache>
                <c:ptCount val="1"/>
                <c:pt idx="0">
                  <c:v>Sydväst</c:v>
                </c:pt>
              </c:strCache>
            </c:strRef>
          </c:tx>
          <c:spPr>
            <a:ln w="44450" cap="rnd">
              <a:solidFill>
                <a:schemeClr val="accent1"/>
              </a:solidFill>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Torg-Tofta'!$D$26:$K$26</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173D-41F1-9B55-B8A4138A7ACB}"/>
            </c:ext>
          </c:extLst>
        </c:ser>
        <c:ser>
          <c:idx val="2"/>
          <c:order val="2"/>
          <c:tx>
            <c:strRef>
              <c:f>'Frölunda Torg-Tofta'!$C$27</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Torg-Tofta'!$D$27:$K$27</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173D-41F1-9B55-B8A4138A7ACB}"/>
            </c:ext>
          </c:extLst>
        </c:ser>
        <c:ser>
          <c:idx val="3"/>
          <c:order val="3"/>
          <c:tx>
            <c:strRef>
              <c:f>'Frölunda Torg-Tofta'!$C$28</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Torg-Tofta'!$D$28:$K$28</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173D-41F1-9B55-B8A4138A7ACB}"/>
            </c:ext>
          </c:extLst>
        </c:ser>
        <c:ser>
          <c:idx val="4"/>
          <c:order val="4"/>
          <c:tx>
            <c:strRef>
              <c:f>'Frölunda Torg-Tofta'!$C$29</c:f>
              <c:strCache>
                <c:ptCount val="1"/>
                <c:pt idx="0">
                  <c:v>Frölunda Torg-Tofta</c:v>
                </c:pt>
              </c:strCache>
            </c:strRef>
          </c:tx>
          <c:spPr>
            <a:ln w="44450" cap="rnd">
              <a:solidFill>
                <a:schemeClr val="accent2"/>
              </a:solidFill>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Torg-Tofta'!$D$29:$K$29</c:f>
              <c:numCache>
                <c:formatCode>0.0</c:formatCode>
                <c:ptCount val="8"/>
                <c:pt idx="0">
                  <c:v>5.7555560000000003</c:v>
                </c:pt>
                <c:pt idx="1">
                  <c:v>5.7567570000000003</c:v>
                </c:pt>
                <c:pt idx="2">
                  <c:v>5.8387099999999998</c:v>
                </c:pt>
                <c:pt idx="3">
                  <c:v>5.5217390000000002</c:v>
                </c:pt>
                <c:pt idx="4">
                  <c:v>5.5471700000000004</c:v>
                </c:pt>
                <c:pt idx="5">
                  <c:v>6.0833329999999997</c:v>
                </c:pt>
                <c:pt idx="6">
                  <c:v>5.7450979999999996</c:v>
                </c:pt>
                <c:pt idx="7">
                  <c:v>5.7916670000000003</c:v>
                </c:pt>
              </c:numCache>
            </c:numRef>
          </c:val>
          <c:smooth val="0"/>
          <c:extLst>
            <c:ext xmlns:c16="http://schemas.microsoft.com/office/drawing/2014/chart" uri="{C3380CC4-5D6E-409C-BE32-E72D297353CC}">
              <c16:uniqueId val="{00000004-173D-41F1-9B55-B8A4138A7ACB}"/>
            </c:ext>
          </c:extLst>
        </c:ser>
        <c:ser>
          <c:idx val="5"/>
          <c:order val="5"/>
          <c:tx>
            <c:strRef>
              <c:f>'Frölunda Torg-Tofta'!$C$30</c:f>
              <c:strCache>
                <c:ptCount val="1"/>
                <c:pt idx="0">
                  <c:v>Frölunda Torg-Tofta - låg</c:v>
                </c:pt>
              </c:strCache>
            </c:strRef>
          </c:tx>
          <c:spPr>
            <a:ln w="6350" cap="rnd">
              <a:solidFill>
                <a:schemeClr val="accent2">
                  <a:lumMod val="60000"/>
                  <a:lumOff val="40000"/>
                </a:schemeClr>
              </a:solidFill>
              <a:prstDash val="lgDash"/>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Torg-Tofta'!$D$30:$K$30</c:f>
              <c:numCache>
                <c:formatCode>0.0</c:formatCode>
                <c:ptCount val="8"/>
                <c:pt idx="0">
                  <c:v>4.9718939999999998</c:v>
                </c:pt>
                <c:pt idx="1">
                  <c:v>4.9693040000000002</c:v>
                </c:pt>
                <c:pt idx="2">
                  <c:v>4.8631260000000003</c:v>
                </c:pt>
                <c:pt idx="3">
                  <c:v>4.7909569999999997</c:v>
                </c:pt>
                <c:pt idx="4">
                  <c:v>4.9012529999999996</c:v>
                </c:pt>
                <c:pt idx="5">
                  <c:v>5.4604679999999997</c:v>
                </c:pt>
                <c:pt idx="6">
                  <c:v>4.9650350000000003</c:v>
                </c:pt>
                <c:pt idx="7">
                  <c:v>5.2831780000000004</c:v>
                </c:pt>
              </c:numCache>
            </c:numRef>
          </c:val>
          <c:smooth val="0"/>
          <c:extLst>
            <c:ext xmlns:c16="http://schemas.microsoft.com/office/drawing/2014/chart" uri="{C3380CC4-5D6E-409C-BE32-E72D297353CC}">
              <c16:uniqueId val="{00000005-173D-41F1-9B55-B8A4138A7ACB}"/>
            </c:ext>
          </c:extLst>
        </c:ser>
        <c:ser>
          <c:idx val="6"/>
          <c:order val="6"/>
          <c:tx>
            <c:strRef>
              <c:f>'Frölunda Torg-Tofta'!$C$31</c:f>
              <c:strCache>
                <c:ptCount val="1"/>
                <c:pt idx="0">
                  <c:v>Frölunda Torg-Tofta - hög</c:v>
                </c:pt>
              </c:strCache>
            </c:strRef>
          </c:tx>
          <c:spPr>
            <a:ln w="6350" cap="rnd">
              <a:solidFill>
                <a:schemeClr val="accent2">
                  <a:lumMod val="60000"/>
                  <a:lumOff val="40000"/>
                </a:schemeClr>
              </a:solidFill>
              <a:prstDash val="lgDash"/>
              <a:round/>
            </a:ln>
            <a:effectLst/>
          </c:spPr>
          <c:marker>
            <c:symbol val="none"/>
          </c:marker>
          <c:cat>
            <c:numRef>
              <c:f>'Frölunda Torg-Tofta'!$D$24:$K$24</c:f>
              <c:numCache>
                <c:formatCode>0</c:formatCode>
                <c:ptCount val="8"/>
                <c:pt idx="0">
                  <c:v>2016</c:v>
                </c:pt>
                <c:pt idx="1">
                  <c:v>2017</c:v>
                </c:pt>
                <c:pt idx="2">
                  <c:v>2018</c:v>
                </c:pt>
                <c:pt idx="3">
                  <c:v>2019</c:v>
                </c:pt>
                <c:pt idx="4">
                  <c:v>2020</c:v>
                </c:pt>
                <c:pt idx="5">
                  <c:v>2021</c:v>
                </c:pt>
                <c:pt idx="6">
                  <c:v>2022</c:v>
                </c:pt>
                <c:pt idx="7">
                  <c:v>2023</c:v>
                </c:pt>
              </c:numCache>
            </c:numRef>
          </c:cat>
          <c:val>
            <c:numRef>
              <c:f>'Frölunda Torg-Tofta'!$D$31:$K$31</c:f>
              <c:numCache>
                <c:formatCode>0.0</c:formatCode>
                <c:ptCount val="8"/>
                <c:pt idx="0">
                  <c:v>6.5392169999999998</c:v>
                </c:pt>
                <c:pt idx="1">
                  <c:v>6.5442099999999996</c:v>
                </c:pt>
                <c:pt idx="2">
                  <c:v>6.8142930000000002</c:v>
                </c:pt>
                <c:pt idx="3">
                  <c:v>6.2525219999999999</c:v>
                </c:pt>
                <c:pt idx="4">
                  <c:v>6.1930870000000002</c:v>
                </c:pt>
                <c:pt idx="5">
                  <c:v>6.7061989999999998</c:v>
                </c:pt>
                <c:pt idx="6">
                  <c:v>6.5251609999999998</c:v>
                </c:pt>
                <c:pt idx="7">
                  <c:v>6.3001550000000002</c:v>
                </c:pt>
              </c:numCache>
            </c:numRef>
          </c:val>
          <c:smooth val="0"/>
          <c:extLst>
            <c:ext xmlns:c16="http://schemas.microsoft.com/office/drawing/2014/chart" uri="{C3380CC4-5D6E-409C-BE32-E72D297353CC}">
              <c16:uniqueId val="{00000006-173D-41F1-9B55-B8A4138A7ACB}"/>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4"/>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'Frölunda Torg-Tofta'!$D$45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'Frölunda Torg-Tofta'!$C$46:$C$53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'Frölunda Torg-Tofta'!$D$46:$D$53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447-4C8F-A0F8-59CF03FAF7D0}"/>
            </c:ext>
          </c:extLst>
        </c:ser>
        <c:ser>
          <c:idx val="1"/>
          <c:order val="1"/>
          <c:tx>
            <c:strRef>
              <c:f>'Frölunda Torg-Tofta'!$E$45</c:f>
              <c:strCache>
                <c:ptCount val="1"/>
                <c:pt idx="0">
                  <c:v>Frölunda Torg-Tofta</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'Frölunda Torg-Tofta'!$C$46:$C$53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'Frölunda Torg-Tofta'!$E$46:$E$53</c:f>
              <c:numCache>
                <c:formatCode>0</c:formatCode>
                <c:ptCount val="8"/>
                <c:pt idx="0">
                  <c:v>6.5</c:v>
                </c:pt>
                <c:pt idx="1">
                  <c:v>11.5</c:v>
                </c:pt>
                <c:pt idx="2">
                  <c:v>11</c:v>
                </c:pt>
                <c:pt idx="3">
                  <c:v>10.5</c:v>
                </c:pt>
                <c:pt idx="4">
                  <c:v>12</c:v>
                </c:pt>
                <c:pt idx="5">
                  <c:v>24.5</c:v>
                </c:pt>
                <c:pt idx="6">
                  <c:v>27.5</c:v>
                </c:pt>
                <c:pt idx="7">
                  <c:v>22.5</c:v>
                </c:pt>
              </c:numCache>
            </c:numRef>
          </c:val>
          <c:extLst>
            <c:ext xmlns:c16="http://schemas.microsoft.com/office/drawing/2014/chart" uri="{C3380CC4-5D6E-409C-BE32-E72D297353CC}">
              <c16:uniqueId val="{00000001-3447-4C8F-A0F8-59CF03FAF7D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Älvsborg!$D$90</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Älvsborg!$C$91:$C$93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Älvsborg!$D$91:$D$93</c:f>
              <c:numCache>
                <c:formatCode>0%</c:formatCode>
                <c:ptCount val="3"/>
                <c:pt idx="0">
                  <c:v>0.1575</c:v>
                </c:pt>
                <c:pt idx="1">
                  <c:v>0.192</c:v>
                </c:pt>
                <c:pt idx="2">
                  <c:v>0.31</c:v>
                </c:pt>
              </c:numCache>
            </c:numRef>
          </c:val>
          <c:extLst>
            <c:ext xmlns:c16="http://schemas.microsoft.com/office/drawing/2014/chart" uri="{C3380CC4-5D6E-409C-BE32-E72D297353CC}">
              <c16:uniqueId val="{00000000-294A-4A68-B45B-C2D2FC5B5616}"/>
            </c:ext>
          </c:extLst>
        </c:ser>
        <c:ser>
          <c:idx val="1"/>
          <c:order val="1"/>
          <c:tx>
            <c:strRef>
              <c:f>Älvsborg!$E$90</c:f>
              <c:strCache>
                <c:ptCount val="1"/>
                <c:pt idx="0">
                  <c:v>Älvsborg</c:v>
                </c:pt>
              </c:strCache>
            </c:strRef>
          </c:tx>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Älvsborg!$C$91:$C$93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Älvsborg!$E$91:$E$93</c:f>
              <c:numCache>
                <c:formatCode>0%</c:formatCode>
                <c:ptCount val="3"/>
                <c:pt idx="0">
                  <c:v>3.7499999999999999E-2</c:v>
                </c:pt>
                <c:pt idx="1">
                  <c:v>9.5000000000000001E-2</c:v>
                </c:pt>
                <c:pt idx="2">
                  <c:v>0.32</c:v>
                </c:pt>
              </c:numCache>
            </c:numRef>
          </c:val>
          <c:extLst>
            <c:ext xmlns:c16="http://schemas.microsoft.com/office/drawing/2014/chart" uri="{C3380CC4-5D6E-409C-BE32-E72D297353CC}">
              <c16:uniqueId val="{00000001-294A-4A68-B45B-C2D2FC5B5616}"/>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Älvsborg!$C$70</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E76-4C9D-BEA5-67D01E59898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E76-4C9D-BEA5-67D01E59898E}"/>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E76-4C9D-BEA5-67D01E59898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Älvsborg!$D$69:$F$69</c:f>
              <c:strCache>
                <c:ptCount val="3"/>
                <c:pt idx="0">
                  <c:v>Åt rätt håll</c:v>
                </c:pt>
                <c:pt idx="1">
                  <c:v>Ingen uppfattning</c:v>
                </c:pt>
                <c:pt idx="2">
                  <c:v>Åt fel håll</c:v>
                </c:pt>
              </c:strCache>
            </c:strRef>
          </c:cat>
          <c:val>
            <c:numRef>
              <c:f>Älvsborg!$D$70:$F$70</c:f>
              <c:numCache>
                <c:formatCode>General</c:formatCode>
                <c:ptCount val="3"/>
                <c:pt idx="0">
                  <c:v>49</c:v>
                </c:pt>
                <c:pt idx="1">
                  <c:v>31</c:v>
                </c:pt>
                <c:pt idx="2">
                  <c:v>20</c:v>
                </c:pt>
              </c:numCache>
            </c:numRef>
          </c:val>
          <c:extLst>
            <c:ext xmlns:c16="http://schemas.microsoft.com/office/drawing/2014/chart" uri="{C3380CC4-5D6E-409C-BE32-E72D297353CC}">
              <c16:uniqueId val="{00000006-6E76-4C9D-BEA5-67D01E59898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Älvsborg!$C$82</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74D-4D10-9456-F70E71F95702}"/>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74D-4D10-9456-F70E71F95702}"/>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74D-4D10-9456-F70E71F957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Älvsborg!$D$81:$F$81</c:f>
              <c:strCache>
                <c:ptCount val="3"/>
                <c:pt idx="0">
                  <c:v>Minskat</c:v>
                </c:pt>
                <c:pt idx="1">
                  <c:v>Varken eller</c:v>
                </c:pt>
                <c:pt idx="2">
                  <c:v>Ökat</c:v>
                </c:pt>
              </c:strCache>
            </c:strRef>
          </c:cat>
          <c:val>
            <c:numRef>
              <c:f>Älvsborg!$D$82:$F$82</c:f>
              <c:numCache>
                <c:formatCode>General</c:formatCode>
                <c:ptCount val="3"/>
                <c:pt idx="0">
                  <c:v>4</c:v>
                </c:pt>
                <c:pt idx="1">
                  <c:v>50</c:v>
                </c:pt>
                <c:pt idx="2">
                  <c:v>46</c:v>
                </c:pt>
              </c:numCache>
            </c:numRef>
          </c:val>
          <c:extLst>
            <c:ext xmlns:c16="http://schemas.microsoft.com/office/drawing/2014/chart" uri="{C3380CC4-5D6E-409C-BE32-E72D297353CC}">
              <c16:uniqueId val="{00000006-074D-4D10-9456-F70E71F95702}"/>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Älvsborg!$C$7</c:f>
              <c:strCache>
                <c:ptCount val="1"/>
                <c:pt idx="0">
                  <c:v>Hela staden </c:v>
                </c:pt>
              </c:strCache>
            </c:strRef>
          </c:tx>
          <c:spPr>
            <a:ln w="28575" cap="rnd">
              <a:solidFill>
                <a:schemeClr val="tx1"/>
              </a:solidFill>
              <a:prstDash val="solid"/>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403D-4B9B-BC03-CCA225322927}"/>
            </c:ext>
          </c:extLst>
        </c:ser>
        <c:ser>
          <c:idx val="1"/>
          <c:order val="1"/>
          <c:tx>
            <c:strRef>
              <c:f>Älvsborg!$C$8</c:f>
              <c:strCache>
                <c:ptCount val="1"/>
                <c:pt idx="0">
                  <c:v>Sydväst</c:v>
                </c:pt>
              </c:strCache>
            </c:strRef>
          </c:tx>
          <c:spPr>
            <a:ln w="44450" cap="rnd">
              <a:solidFill>
                <a:schemeClr val="accent1"/>
              </a:solidFill>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Älvsborg!$D$8:$I$8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c:ext xmlns:c16="http://schemas.microsoft.com/office/drawing/2014/chart" uri="{C3380CC4-5D6E-409C-BE32-E72D297353CC}">
              <c16:uniqueId val="{00000001-403D-4B9B-BC03-CCA225322927}"/>
            </c:ext>
          </c:extLst>
        </c:ser>
        <c:ser>
          <c:idx val="2"/>
          <c:order val="2"/>
          <c:tx>
            <c:strRef>
              <c:f>Älvsborg!$C$9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403D-4B9B-BC03-CCA225322927}"/>
            </c:ext>
          </c:extLst>
        </c:ser>
        <c:ser>
          <c:idx val="3"/>
          <c:order val="3"/>
          <c:tx>
            <c:strRef>
              <c:f>Älvsborg!$C$10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403D-4B9B-BC03-CCA225322927}"/>
            </c:ext>
          </c:extLst>
        </c:ser>
        <c:ser>
          <c:idx val="4"/>
          <c:order val="4"/>
          <c:tx>
            <c:strRef>
              <c:f>Älvsborg!$C$11</c:f>
              <c:strCache>
                <c:ptCount val="1"/>
                <c:pt idx="0">
                  <c:v>Älvsborg</c:v>
                </c:pt>
              </c:strCache>
            </c:strRef>
          </c:tx>
          <c:spPr>
            <a:ln w="44450" cap="rnd">
              <a:solidFill>
                <a:schemeClr val="accent2"/>
              </a:solidFill>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Älvsborg!$D$11:$I$11</c:f>
              <c:numCache>
                <c:formatCode>0</c:formatCode>
                <c:ptCount val="6"/>
                <c:pt idx="0">
                  <c:v>94.392520000000005</c:v>
                </c:pt>
                <c:pt idx="1">
                  <c:v>90.909090000000006</c:v>
                </c:pt>
                <c:pt idx="2">
                  <c:v>91.256829999999994</c:v>
                </c:pt>
                <c:pt idx="3">
                  <c:v>92.96875</c:v>
                </c:pt>
                <c:pt idx="4">
                  <c:v>96.923079999999999</c:v>
                </c:pt>
                <c:pt idx="5" formatCode="General">
                  <c:v>96</c:v>
                </c:pt>
              </c:numCache>
            </c:numRef>
          </c:val>
          <c:smooth val="0"/>
          <c:extLst>
            <c:ext xmlns:c16="http://schemas.microsoft.com/office/drawing/2014/chart" uri="{C3380CC4-5D6E-409C-BE32-E72D297353CC}">
              <c16:uniqueId val="{00000004-403D-4B9B-BC03-CCA225322927}"/>
            </c:ext>
          </c:extLst>
        </c:ser>
        <c:ser>
          <c:idx val="5"/>
          <c:order val="5"/>
          <c:tx>
            <c:strRef>
              <c:f>Älvsborg!$C$12</c:f>
              <c:strCache>
                <c:ptCount val="1"/>
                <c:pt idx="0">
                  <c:v>Älvsborg - låg</c:v>
                </c:pt>
              </c:strCache>
            </c:strRef>
          </c:tx>
          <c:spPr>
            <a:ln w="6350" cap="rnd">
              <a:solidFill>
                <a:schemeClr val="accent2">
                  <a:lumMod val="60000"/>
                  <a:lumOff val="40000"/>
                </a:schemeClr>
              </a:solidFill>
              <a:prstDash val="lgDash"/>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Älvsborg!$D$12:$I$12</c:f>
              <c:numCache>
                <c:formatCode>0.0</c:formatCode>
                <c:ptCount val="6"/>
                <c:pt idx="0">
                  <c:v>88.073239999999998</c:v>
                </c:pt>
                <c:pt idx="1">
                  <c:v>82.855739999999997</c:v>
                </c:pt>
                <c:pt idx="2">
                  <c:v>86.203760000000003</c:v>
                </c:pt>
                <c:pt idx="3">
                  <c:v>87.035049999999998</c:v>
                </c:pt>
                <c:pt idx="4">
                  <c:v>93.320460000000011</c:v>
                </c:pt>
                <c:pt idx="5">
                  <c:v>91.709099999999992</c:v>
                </c:pt>
              </c:numCache>
            </c:numRef>
          </c:val>
          <c:smooth val="0"/>
          <c:extLst>
            <c:ext xmlns:c16="http://schemas.microsoft.com/office/drawing/2014/chart" uri="{C3380CC4-5D6E-409C-BE32-E72D297353CC}">
              <c16:uniqueId val="{00000005-403D-4B9B-BC03-CCA225322927}"/>
            </c:ext>
          </c:extLst>
        </c:ser>
        <c:ser>
          <c:idx val="6"/>
          <c:order val="6"/>
          <c:tx>
            <c:strRef>
              <c:f>Älvsborg!$C$13</c:f>
              <c:strCache>
                <c:ptCount val="1"/>
                <c:pt idx="0">
                  <c:v>Älvsborg - hög</c:v>
                </c:pt>
              </c:strCache>
            </c:strRef>
          </c:tx>
          <c:spPr>
            <a:ln w="6350" cap="rnd">
              <a:solidFill>
                <a:schemeClr val="accent2">
                  <a:lumMod val="60000"/>
                  <a:lumOff val="40000"/>
                </a:schemeClr>
              </a:solidFill>
              <a:prstDash val="lgDash"/>
              <a:round/>
            </a:ln>
            <a:effectLst/>
          </c:spPr>
          <c:marker>
            <c:symbol val="none"/>
          </c:marker>
          <c:cat>
            <c:numRef>
              <c:f>Älvsborg!$D$6:$I$6</c:f>
              <c:numCache>
                <c:formatCode>General</c:formatCode>
                <c:ptCount val="6"/>
                <c:pt idx="0">
                  <c:v>2018</c:v>
                </c:pt>
                <c:pt idx="1">
                  <c:v>2019</c:v>
                </c:pt>
                <c:pt idx="2">
                  <c:v>2020</c:v>
                </c:pt>
                <c:pt idx="3">
                  <c:v>2021</c:v>
                </c:pt>
                <c:pt idx="4">
                  <c:v>2022</c:v>
                </c:pt>
                <c:pt idx="5">
                  <c:v>2023</c:v>
                </c:pt>
              </c:numCache>
            </c:numRef>
          </c:cat>
          <c:val>
            <c:numRef>
              <c:f>Älvsborg!$D$13:$I$13</c:f>
              <c:numCache>
                <c:formatCode>0.0</c:formatCode>
                <c:ptCount val="6"/>
                <c:pt idx="0">
                  <c:v>97.460149999999999</c:v>
                </c:pt>
                <c:pt idx="1">
                  <c:v>95.389939999999996</c:v>
                </c:pt>
                <c:pt idx="2">
                  <c:v>94.575600000000009</c:v>
                </c:pt>
                <c:pt idx="3">
                  <c:v>96.302140000000009</c:v>
                </c:pt>
                <c:pt idx="4">
                  <c:v>98.611530000000002</c:v>
                </c:pt>
                <c:pt idx="5">
                  <c:v>98.048009999999991</c:v>
                </c:pt>
              </c:numCache>
            </c:numRef>
          </c:val>
          <c:smooth val="0"/>
          <c:extLst>
            <c:ext xmlns:c16="http://schemas.microsoft.com/office/drawing/2014/chart" uri="{C3380CC4-5D6E-409C-BE32-E72D297353CC}">
              <c16:uniqueId val="{00000006-403D-4B9B-BC03-CCA22532292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Älvsborg!$C$24</c:f>
              <c:strCache>
                <c:ptCount val="1"/>
                <c:pt idx="0">
                  <c:v>Hela staden</c:v>
                </c:pt>
              </c:strCache>
            </c:strRef>
          </c:tx>
          <c:spPr>
            <a:ln w="28575" cap="rnd">
              <a:solidFill>
                <a:schemeClr val="tx1"/>
              </a:solidFill>
              <a:prstDash val="solid"/>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CA1-4AA0-A783-23AD8C636495}"/>
            </c:ext>
          </c:extLst>
        </c:ser>
        <c:ser>
          <c:idx val="1"/>
          <c:order val="1"/>
          <c:tx>
            <c:strRef>
              <c:f>Älvsborg!$C$25</c:f>
              <c:strCache>
                <c:ptCount val="1"/>
                <c:pt idx="0">
                  <c:v>Sydväst</c:v>
                </c:pt>
              </c:strCache>
            </c:strRef>
          </c:tx>
          <c:spPr>
            <a:ln w="44450" cap="rnd">
              <a:solidFill>
                <a:schemeClr val="accent1"/>
              </a:solidFill>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CA1-4AA0-A783-23AD8C636495}"/>
            </c:ext>
          </c:extLst>
        </c:ser>
        <c:ser>
          <c:idx val="2"/>
          <c:order val="2"/>
          <c:tx>
            <c:strRef>
              <c:f>Älvsborg!$C$26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CA1-4AA0-A783-23AD8C636495}"/>
            </c:ext>
          </c:extLst>
        </c:ser>
        <c:ser>
          <c:idx val="3"/>
          <c:order val="3"/>
          <c:tx>
            <c:strRef>
              <c:f>Älvsborg!$C$27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CA1-4AA0-A783-23AD8C636495}"/>
            </c:ext>
          </c:extLst>
        </c:ser>
        <c:ser>
          <c:idx val="4"/>
          <c:order val="4"/>
          <c:tx>
            <c:strRef>
              <c:f>Älvsborg!$C$28</c:f>
              <c:strCache>
                <c:ptCount val="1"/>
                <c:pt idx="0">
                  <c:v>Älvsborg</c:v>
                </c:pt>
              </c:strCache>
            </c:strRef>
          </c:tx>
          <c:spPr>
            <a:ln w="44450" cap="rnd">
              <a:solidFill>
                <a:schemeClr val="accent2"/>
              </a:solidFill>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Älvsborg!$D$28:$K$28</c:f>
              <c:numCache>
                <c:formatCode>0.0</c:formatCode>
                <c:ptCount val="8"/>
                <c:pt idx="0">
                  <c:v>8.1666670000000003</c:v>
                </c:pt>
                <c:pt idx="1">
                  <c:v>8.3518519999999992</c:v>
                </c:pt>
                <c:pt idx="2">
                  <c:v>8.3457939999999997</c:v>
                </c:pt>
                <c:pt idx="3">
                  <c:v>8.1704550000000005</c:v>
                </c:pt>
                <c:pt idx="4">
                  <c:v>8.3038670000000003</c:v>
                </c:pt>
                <c:pt idx="5">
                  <c:v>8.3410849999999996</c:v>
                </c:pt>
                <c:pt idx="6">
                  <c:v>8.2131980000000002</c:v>
                </c:pt>
                <c:pt idx="7">
                  <c:v>8.0289020000000004</c:v>
                </c:pt>
              </c:numCache>
            </c:numRef>
          </c:val>
          <c:smooth val="0"/>
          <c:extLst>
            <c:ext xmlns:c16="http://schemas.microsoft.com/office/drawing/2014/chart" uri="{C3380CC4-5D6E-409C-BE32-E72D297353CC}">
              <c16:uniqueId val="{00000004-CCA1-4AA0-A783-23AD8C636495}"/>
            </c:ext>
          </c:extLst>
        </c:ser>
        <c:ser>
          <c:idx val="5"/>
          <c:order val="5"/>
          <c:tx>
            <c:strRef>
              <c:f>Älvsborg!$C$29</c:f>
              <c:strCache>
                <c:ptCount val="1"/>
                <c:pt idx="0">
                  <c:v>Älvsborg - låg</c:v>
                </c:pt>
              </c:strCache>
            </c:strRef>
          </c:tx>
          <c:spPr>
            <a:ln w="6350" cap="rnd">
              <a:solidFill>
                <a:schemeClr val="accent2">
                  <a:lumMod val="60000"/>
                  <a:lumOff val="40000"/>
                </a:schemeClr>
              </a:solidFill>
              <a:prstDash val="lgDash"/>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Älvsborg!$D$29:$K$29</c:f>
              <c:numCache>
                <c:formatCode>0.0</c:formatCode>
                <c:ptCount val="8"/>
                <c:pt idx="0">
                  <c:v>7.9071369999999996</c:v>
                </c:pt>
                <c:pt idx="1">
                  <c:v>8.0517749999999992</c:v>
                </c:pt>
                <c:pt idx="2">
                  <c:v>8.0604259999999996</c:v>
                </c:pt>
                <c:pt idx="3">
                  <c:v>7.8143710000000004</c:v>
                </c:pt>
                <c:pt idx="4">
                  <c:v>8.0954169999999994</c:v>
                </c:pt>
                <c:pt idx="5">
                  <c:v>8.1071790000000004</c:v>
                </c:pt>
                <c:pt idx="6">
                  <c:v>8.0099319999999992</c:v>
                </c:pt>
                <c:pt idx="7">
                  <c:v>7.7645819999999999</c:v>
                </c:pt>
              </c:numCache>
            </c:numRef>
          </c:val>
          <c:smooth val="0"/>
          <c:extLst>
            <c:ext xmlns:c16="http://schemas.microsoft.com/office/drawing/2014/chart" uri="{C3380CC4-5D6E-409C-BE32-E72D297353CC}">
              <c16:uniqueId val="{00000005-CCA1-4AA0-A783-23AD8C636495}"/>
            </c:ext>
          </c:extLst>
        </c:ser>
        <c:ser>
          <c:idx val="6"/>
          <c:order val="6"/>
          <c:tx>
            <c:strRef>
              <c:f>Älvsborg!$C$30</c:f>
              <c:strCache>
                <c:ptCount val="1"/>
                <c:pt idx="0">
                  <c:v>Älvsborg - hög</c:v>
                </c:pt>
              </c:strCache>
            </c:strRef>
          </c:tx>
          <c:spPr>
            <a:ln w="6350" cap="rnd">
              <a:solidFill>
                <a:schemeClr val="accent2">
                  <a:lumMod val="60000"/>
                  <a:lumOff val="40000"/>
                </a:schemeClr>
              </a:solidFill>
              <a:prstDash val="lgDash"/>
              <a:round/>
            </a:ln>
            <a:effectLst/>
          </c:spPr>
          <c:marker>
            <c:symbol val="none"/>
          </c:marker>
          <c:cat>
            <c:numRef>
              <c:f>Älvsborg!$D$23:$K$23</c:f>
              <c:numCache>
                <c:formatCode>0</c:formatCode>
                <c:ptCount val="8"/>
                <c:pt idx="0">
                  <c:v>2016</c:v>
                </c:pt>
                <c:pt idx="1">
                  <c:v>2017</c:v>
                </c:pt>
                <c:pt idx="2">
                  <c:v>2018</c:v>
                </c:pt>
                <c:pt idx="3">
                  <c:v>2019</c:v>
                </c:pt>
                <c:pt idx="4">
                  <c:v>2020</c:v>
                </c:pt>
                <c:pt idx="5">
                  <c:v>2021</c:v>
                </c:pt>
                <c:pt idx="6">
                  <c:v>2022</c:v>
                </c:pt>
                <c:pt idx="7">
                  <c:v>2023</c:v>
                </c:pt>
              </c:numCache>
            </c:numRef>
          </c:cat>
          <c:val>
            <c:numRef>
              <c:f>Älvsborg!$D$30:$K$30</c:f>
              <c:numCache>
                <c:formatCode>0.0</c:formatCode>
                <c:ptCount val="8"/>
                <c:pt idx="0">
                  <c:v>8.4261970000000002</c:v>
                </c:pt>
                <c:pt idx="1">
                  <c:v>8.6519290000000009</c:v>
                </c:pt>
                <c:pt idx="2">
                  <c:v>8.6311630000000008</c:v>
                </c:pt>
                <c:pt idx="3">
                  <c:v>8.5265380000000004</c:v>
                </c:pt>
                <c:pt idx="4">
                  <c:v>8.5123180000000005</c:v>
                </c:pt>
                <c:pt idx="5">
                  <c:v>8.5749910000000007</c:v>
                </c:pt>
                <c:pt idx="6">
                  <c:v>8.4164639999999995</c:v>
                </c:pt>
                <c:pt idx="7">
                  <c:v>8.2932210000000008</c:v>
                </c:pt>
              </c:numCache>
            </c:numRef>
          </c:val>
          <c:smooth val="0"/>
          <c:extLst>
            <c:ext xmlns:c16="http://schemas.microsoft.com/office/drawing/2014/chart" uri="{C3380CC4-5D6E-409C-BE32-E72D297353CC}">
              <c16:uniqueId val="{00000006-CCA1-4AA0-A783-23AD8C63649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Älvsborg!$D$45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Älvsborg!$C$46:$C$53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Älvsborg!$D$46:$D$53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7AA5-4220-ADAC-3F478E530C84}"/>
            </c:ext>
          </c:extLst>
        </c:ser>
        <c:ser>
          <c:idx val="1"/>
          <c:order val="1"/>
          <c:tx>
            <c:strRef>
              <c:f>Älvsborg!$E$45</c:f>
              <c:strCache>
                <c:ptCount val="1"/>
                <c:pt idx="0">
                  <c:v>Älvsborg</c:v>
                </c:pt>
              </c:strCache>
            </c:strRef>
          </c:tx>
          <c:spPr>
            <a:solidFill>
              <a:schemeClr val="accent4">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Älvsborg!$C$46:$C$53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Älvsborg!$E$46:$E$53</c:f>
              <c:numCache>
                <c:formatCode>0</c:formatCode>
                <c:ptCount val="8"/>
                <c:pt idx="0">
                  <c:v>5</c:v>
                </c:pt>
                <c:pt idx="1">
                  <c:v>3</c:v>
                </c:pt>
                <c:pt idx="2">
                  <c:v>7</c:v>
                </c:pt>
                <c:pt idx="3">
                  <c:v>7.5</c:v>
                </c:pt>
                <c:pt idx="4">
                  <c:v>16</c:v>
                </c:pt>
                <c:pt idx="5">
                  <c:v>9</c:v>
                </c:pt>
                <c:pt idx="6">
                  <c:v>16</c:v>
                </c:pt>
                <c:pt idx="7">
                  <c:v>12</c:v>
                </c:pt>
              </c:numCache>
            </c:numRef>
          </c:val>
          <c:extLst>
            <c:ext xmlns:c16="http://schemas.microsoft.com/office/drawing/2014/chart" uri="{C3380CC4-5D6E-409C-BE32-E72D297353CC}">
              <c16:uniqueId val="{00000001-7AA5-4220-ADAC-3F478E530C84}"/>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c:spPr>
    </c:title>
    <c:autoTitleDeleted val="0"/>
    <c:plotArea>
      <c:layout/>
      <c:pieChart>
        <c:varyColors val="1"/>
        <c:ser>
          <c:idx val="0"/>
          <c:order val="0"/>
          <c:tx>
            <c:strRef>
              <c:f>SYDVÄST!$C$201</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4">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8B3-47C3-8B37-BF0DE2A986A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8B3-47C3-8B37-BF0DE2A986A3}"/>
              </c:ext>
            </c:extLst>
          </c:dPt>
          <c:dPt>
            <c:idx val="2"/>
            <c:bubble3D val="0"/>
            <c:spPr>
              <a:solidFill>
                <a:schemeClr val="accent4">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8B3-47C3-8B37-BF0DE2A986A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SYDVÄST!$D$200:$F$200</c:f>
              <c:strCache>
                <c:ptCount val="3"/>
                <c:pt idx="0">
                  <c:v>Minskat</c:v>
                </c:pt>
                <c:pt idx="1">
                  <c:v>Varken eller</c:v>
                </c:pt>
                <c:pt idx="2">
                  <c:v>Ökat</c:v>
                </c:pt>
              </c:strCache>
            </c:strRef>
          </c:cat>
          <c:val>
            <c:numRef>
              <c:f>SYDVÄST!$D$201:$F$201</c:f>
              <c:numCache>
                <c:formatCode>General</c:formatCode>
                <c:ptCount val="3"/>
                <c:pt idx="0">
                  <c:v>8</c:v>
                </c:pt>
                <c:pt idx="1">
                  <c:v>46</c:v>
                </c:pt>
                <c:pt idx="2">
                  <c:v>46</c:v>
                </c:pt>
              </c:numCache>
            </c:numRef>
          </c:val>
          <c:extLst>
            <c:ext xmlns:c16="http://schemas.microsoft.com/office/drawing/2014/chart" uri="{C3380CC4-5D6E-409C-BE32-E72D297353CC}">
              <c16:uniqueId val="{00000006-C8B3-47C3-8B37-BF0DE2A986A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känner sig trygga i bostadsområdet</a:t>
            </a:r>
          </a:p>
        </c:rich>
      </c:tx>
      <c:overlay val="0"/>
      <c:spPr>
        <a:noFill/>
        <a:ln>
          <a:noFill/>
        </a:ln>
        <a:effectLst/>
      </c:spPr>
    </c:title>
    <c:autoTitleDeleted val="0"/>
    <c:plotArea>
      <c:layout/>
      <c:lineChart>
        <c:grouping val="standard"/>
        <c:varyColors val="0"/>
        <c:ser>
          <c:idx val="0"/>
          <c:order val="0"/>
          <c:tx>
            <c:strRef>
              <c:f>SYDVÄST!$C$7</c:f>
              <c:strCache>
                <c:ptCount val="1"/>
                <c:pt idx="0">
                  <c:v>Hela staden </c:v>
                </c:pt>
              </c:strCache>
            </c:strRef>
          </c:tx>
          <c:spPr>
            <a:ln w="28575" cap="rnd">
              <a:solidFill>
                <a:schemeClr val="tx1"/>
              </a:solidFill>
              <a:prstDash val="solid"/>
              <a:round/>
            </a:ln>
            <a:effectLst/>
          </c:spPr>
          <c:marker>
            <c:symbol val="none"/>
          </c:marker>
          <c:cat>
            <c:numRef>
              <c:f>SYDVÄST!$D$6:$I$6</c:f>
              <c:numCache>
                <c:formatCode>@</c:formatCode>
                <c:ptCount val="6"/>
                <c:pt idx="0">
                  <c:v>2018</c:v>
                </c:pt>
                <c:pt idx="1">
                  <c:v>2019</c:v>
                </c:pt>
                <c:pt idx="2">
                  <c:v>2020</c:v>
                </c:pt>
                <c:pt idx="3">
                  <c:v>2021</c:v>
                </c:pt>
                <c:pt idx="4">
                  <c:v>2022</c:v>
                </c:pt>
                <c:pt idx="5">
                  <c:v>2023</c:v>
                </c:pt>
              </c:numCache>
            </c:numRef>
          </c:cat>
          <c:val>
            <c:numRef>
              <c:f>SYDVÄST!$D$7:$I$7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2BCD-458D-A55E-3B08C4562F9B}"/>
            </c:ext>
          </c:extLst>
        </c:ser>
        <c:ser>
          <c:idx val="1"/>
          <c:order val="1"/>
          <c:tx>
            <c:strRef>
              <c:f>SYDVÄST!$C$8</c:f>
              <c:strCache>
                <c:ptCount val="1"/>
                <c:pt idx="0">
                  <c:v>Sydväst</c:v>
                </c:pt>
              </c:strCache>
            </c:strRef>
          </c:tx>
          <c:spPr>
            <a:ln w="44450" cap="rnd">
              <a:solidFill>
                <a:schemeClr val="accent1"/>
              </a:solidFill>
              <a:round/>
            </a:ln>
            <a:effectLst/>
          </c:spPr>
          <c:marker>
            <c:symbol val="none"/>
          </c:marker>
          <c:cat>
            <c:numRef>
              <c:f>SYDVÄST!$D$6:$I$6</c:f>
              <c:numCache>
                <c:formatCode>@</c:formatCode>
                <c:ptCount val="6"/>
                <c:pt idx="0">
                  <c:v>2018</c:v>
                </c:pt>
                <c:pt idx="1">
                  <c:v>2019</c:v>
                </c:pt>
                <c:pt idx="2">
                  <c:v>2020</c:v>
                </c:pt>
                <c:pt idx="3">
                  <c:v>2021</c:v>
                </c:pt>
                <c:pt idx="4">
                  <c:v>2022</c:v>
                </c:pt>
                <c:pt idx="5">
                  <c:v>2023</c:v>
                </c:pt>
              </c:numCache>
            </c:numRef>
          </c:cat>
          <c:val>
            <c:numRef>
              <c:f>SYDVÄST!$D$8:$I$8</c:f>
              <c:numCache>
                <c:formatCode>0</c:formatCode>
                <c:ptCount val="6"/>
                <c:pt idx="0">
                  <c:v>82.242990000000006</c:v>
                </c:pt>
                <c:pt idx="1">
                  <c:v>79.70402</c:v>
                </c:pt>
                <c:pt idx="2">
                  <c:v>80.964470000000006</c:v>
                </c:pt>
                <c:pt idx="3">
                  <c:v>79.256079999999997</c:v>
                </c:pt>
                <c:pt idx="4">
                  <c:v>85.918589999999995</c:v>
                </c:pt>
                <c:pt idx="5">
                  <c:v>82.2</c:v>
                </c:pt>
              </c:numCache>
            </c:numRef>
          </c:val>
          <c:smooth val="0"/>
          <c:extLst>
            <c:ext xmlns:c16="http://schemas.microsoft.com/office/drawing/2014/chart" uri="{C3380CC4-5D6E-409C-BE32-E72D297353CC}">
              <c16:uniqueId val="{00000001-2BCD-458D-A55E-3B08C4562F9B}"/>
            </c:ext>
          </c:extLst>
        </c:ser>
        <c:ser>
          <c:idx val="2"/>
          <c:order val="2"/>
          <c:tx>
            <c:strRef>
              <c:f>SYDVÄST!$C$9</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SYDVÄST!$D$6:$I$6</c:f>
              <c:numCache>
                <c:formatCode>@</c:formatCode>
                <c:ptCount val="6"/>
                <c:pt idx="0">
                  <c:v>2018</c:v>
                </c:pt>
                <c:pt idx="1">
                  <c:v>2019</c:v>
                </c:pt>
                <c:pt idx="2">
                  <c:v>2020</c:v>
                </c:pt>
                <c:pt idx="3">
                  <c:v>2021</c:v>
                </c:pt>
                <c:pt idx="4">
                  <c:v>2022</c:v>
                </c:pt>
                <c:pt idx="5">
                  <c:v>2023</c:v>
                </c:pt>
              </c:numCache>
            </c:numRef>
          </c:cat>
          <c:val>
            <c:numRef>
              <c:f>SYDVÄST!$D$9:$I$9</c:f>
              <c:numCache>
                <c:formatCode>0.0</c:formatCode>
                <c:ptCount val="6"/>
                <c:pt idx="0">
                  <c:v>78.768940000000001</c:v>
                </c:pt>
                <c:pt idx="1">
                  <c:v>75.836159999999992</c:v>
                </c:pt>
                <c:pt idx="2">
                  <c:v>78.070790000000002</c:v>
                </c:pt>
                <c:pt idx="3">
                  <c:v>76.088370000000012</c:v>
                </c:pt>
                <c:pt idx="4">
                  <c:v>83.501469999999998</c:v>
                </c:pt>
                <c:pt idx="5">
                  <c:v>79.937210000000007</c:v>
                </c:pt>
              </c:numCache>
            </c:numRef>
          </c:val>
          <c:smooth val="0"/>
          <c:extLst>
            <c:ext xmlns:c16="http://schemas.microsoft.com/office/drawing/2014/chart" uri="{C3380CC4-5D6E-409C-BE32-E72D297353CC}">
              <c16:uniqueId val="{00000002-2BCD-458D-A55E-3B08C4562F9B}"/>
            </c:ext>
          </c:extLst>
        </c:ser>
        <c:ser>
          <c:idx val="3"/>
          <c:order val="3"/>
          <c:tx>
            <c:strRef>
              <c:f>SYDVÄST!$C$10</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SYDVÄST!$D$6:$I$6</c:f>
              <c:numCache>
                <c:formatCode>@</c:formatCode>
                <c:ptCount val="6"/>
                <c:pt idx="0">
                  <c:v>2018</c:v>
                </c:pt>
                <c:pt idx="1">
                  <c:v>2019</c:v>
                </c:pt>
                <c:pt idx="2">
                  <c:v>2020</c:v>
                </c:pt>
                <c:pt idx="3">
                  <c:v>2021</c:v>
                </c:pt>
                <c:pt idx="4">
                  <c:v>2022</c:v>
                </c:pt>
                <c:pt idx="5">
                  <c:v>2023</c:v>
                </c:pt>
              </c:numCache>
            </c:numRef>
          </c:cat>
          <c:val>
            <c:numRef>
              <c:f>SYDVÄST!$D$10:$I$10</c:f>
              <c:numCache>
                <c:formatCode>0.0</c:formatCode>
                <c:ptCount val="6"/>
                <c:pt idx="0">
                  <c:v>85.254989999999992</c:v>
                </c:pt>
                <c:pt idx="1">
                  <c:v>83.090800000000002</c:v>
                </c:pt>
                <c:pt idx="2">
                  <c:v>83.556730000000002</c:v>
                </c:pt>
                <c:pt idx="3">
                  <c:v>82.102850000000004</c:v>
                </c:pt>
                <c:pt idx="4">
                  <c:v>88.032340000000005</c:v>
                </c:pt>
                <c:pt idx="5">
                  <c:v>84.742069999999998</c:v>
                </c:pt>
              </c:numCache>
            </c:numRef>
          </c:val>
          <c:smooth val="0"/>
          <c:extLst>
            <c:ext xmlns:c16="http://schemas.microsoft.com/office/drawing/2014/chart" uri="{C3380CC4-5D6E-409C-BE32-E72D297353CC}">
              <c16:uniqueId val="{00000003-2BCD-458D-A55E-3B08C4562F9B}"/>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Medelvärde av tillit till andra i bostadsområdet</a:t>
            </a:r>
          </a:p>
        </c:rich>
      </c:tx>
      <c:overlay val="0"/>
      <c:spPr>
        <a:noFill/>
        <a:ln>
          <a:noFill/>
        </a:ln>
        <a:effectLst/>
      </c:spPr>
    </c:title>
    <c:autoTitleDeleted val="0"/>
    <c:plotArea>
      <c:layout/>
      <c:lineChart>
        <c:grouping val="standard"/>
        <c:varyColors val="0"/>
        <c:ser>
          <c:idx val="0"/>
          <c:order val="0"/>
          <c:tx>
            <c:strRef>
              <c:f>SYDVÄST!$C$19</c:f>
              <c:strCache>
                <c:ptCount val="1"/>
                <c:pt idx="0">
                  <c:v>Hela staden</c:v>
                </c:pt>
              </c:strCache>
            </c:strRef>
          </c:tx>
          <c:spPr>
            <a:ln w="28575" cap="rnd">
              <a:solidFill>
                <a:schemeClr val="tx1"/>
              </a:solidFill>
              <a:prstDash val="solid"/>
              <a:round/>
            </a:ln>
            <a:effectLst/>
          </c:spPr>
          <c:marker>
            <c:symbol val="none"/>
          </c:marker>
          <c:cat>
            <c:numRef>
              <c:f>SYDVÄST!$D$18:$K$18</c:f>
              <c:numCache>
                <c:formatCode>@</c:formatCode>
                <c:ptCount val="8"/>
                <c:pt idx="0">
                  <c:v>2016</c:v>
                </c:pt>
                <c:pt idx="1">
                  <c:v>2017</c:v>
                </c:pt>
                <c:pt idx="2">
                  <c:v>2018</c:v>
                </c:pt>
                <c:pt idx="3">
                  <c:v>2019</c:v>
                </c:pt>
                <c:pt idx="4">
                  <c:v>2020</c:v>
                </c:pt>
                <c:pt idx="5">
                  <c:v>2021</c:v>
                </c:pt>
                <c:pt idx="6">
                  <c:v>2022</c:v>
                </c:pt>
                <c:pt idx="7">
                  <c:v>2023</c:v>
                </c:pt>
              </c:numCache>
            </c:numRef>
          </c:cat>
          <c:val>
            <c:numRef>
              <c:f>SYDVÄST!$D$19:$K$19</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AD17-4C83-847F-8929BB04C7F5}"/>
            </c:ext>
          </c:extLst>
        </c:ser>
        <c:ser>
          <c:idx val="1"/>
          <c:order val="1"/>
          <c:tx>
            <c:strRef>
              <c:f>SYDVÄST!$C$20</c:f>
              <c:strCache>
                <c:ptCount val="1"/>
                <c:pt idx="0">
                  <c:v>Sydväst</c:v>
                </c:pt>
              </c:strCache>
            </c:strRef>
          </c:tx>
          <c:spPr>
            <a:ln w="44450" cap="rnd">
              <a:solidFill>
                <a:schemeClr val="accent1"/>
              </a:solidFill>
              <a:round/>
            </a:ln>
            <a:effectLst/>
          </c:spPr>
          <c:marker>
            <c:symbol val="none"/>
          </c:marker>
          <c:cat>
            <c:numRef>
              <c:f>SYDVÄST!$D$18:$K$18</c:f>
              <c:numCache>
                <c:formatCode>@</c:formatCode>
                <c:ptCount val="8"/>
                <c:pt idx="0">
                  <c:v>2016</c:v>
                </c:pt>
                <c:pt idx="1">
                  <c:v>2017</c:v>
                </c:pt>
                <c:pt idx="2">
                  <c:v>2018</c:v>
                </c:pt>
                <c:pt idx="3">
                  <c:v>2019</c:v>
                </c:pt>
                <c:pt idx="4">
                  <c:v>2020</c:v>
                </c:pt>
                <c:pt idx="5">
                  <c:v>2021</c:v>
                </c:pt>
                <c:pt idx="6">
                  <c:v>2022</c:v>
                </c:pt>
                <c:pt idx="7">
                  <c:v>2023</c:v>
                </c:pt>
              </c:numCache>
            </c:numRef>
          </c:cat>
          <c:val>
            <c:numRef>
              <c:f>SYDVÄST!$D$20:$K$20</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AD17-4C83-847F-8929BB04C7F5}"/>
            </c:ext>
          </c:extLst>
        </c:ser>
        <c:ser>
          <c:idx val="2"/>
          <c:order val="2"/>
          <c:tx>
            <c:strRef>
              <c:f>SYDVÄST!$C$21</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SYDVÄST!$D$18:$K$18</c:f>
              <c:numCache>
                <c:formatCode>@</c:formatCode>
                <c:ptCount val="8"/>
                <c:pt idx="0">
                  <c:v>2016</c:v>
                </c:pt>
                <c:pt idx="1">
                  <c:v>2017</c:v>
                </c:pt>
                <c:pt idx="2">
                  <c:v>2018</c:v>
                </c:pt>
                <c:pt idx="3">
                  <c:v>2019</c:v>
                </c:pt>
                <c:pt idx="4">
                  <c:v>2020</c:v>
                </c:pt>
                <c:pt idx="5">
                  <c:v>2021</c:v>
                </c:pt>
                <c:pt idx="6">
                  <c:v>2022</c:v>
                </c:pt>
                <c:pt idx="7">
                  <c:v>2023</c:v>
                </c:pt>
              </c:numCache>
            </c:numRef>
          </c:cat>
          <c:val>
            <c:numRef>
              <c:f>SYDVÄST!$D$21:$K$21</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AD17-4C83-847F-8929BB04C7F5}"/>
            </c:ext>
          </c:extLst>
        </c:ser>
        <c:ser>
          <c:idx val="3"/>
          <c:order val="3"/>
          <c:tx>
            <c:strRef>
              <c:f>SYDVÄST!$C$22</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SYDVÄST!$D$18:$K$18</c:f>
              <c:numCache>
                <c:formatCode>@</c:formatCode>
                <c:ptCount val="8"/>
                <c:pt idx="0">
                  <c:v>2016</c:v>
                </c:pt>
                <c:pt idx="1">
                  <c:v>2017</c:v>
                </c:pt>
                <c:pt idx="2">
                  <c:v>2018</c:v>
                </c:pt>
                <c:pt idx="3">
                  <c:v>2019</c:v>
                </c:pt>
                <c:pt idx="4">
                  <c:v>2020</c:v>
                </c:pt>
                <c:pt idx="5">
                  <c:v>2021</c:v>
                </c:pt>
                <c:pt idx="6">
                  <c:v>2022</c:v>
                </c:pt>
                <c:pt idx="7">
                  <c:v>2023</c:v>
                </c:pt>
              </c:numCache>
            </c:numRef>
          </c:cat>
          <c:val>
            <c:numRef>
              <c:f>SYDVÄST!$D$22:$K$22</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AD17-4C83-847F-8929BB04C7F5}"/>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0.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2024-10-10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Stadsområde Sydväst med mellanområden.</a:t>
            </a:r>
          </a:p>
          <a:p>
            <a:endParaRPr lang="sv-SE"/>
          </a:p>
          <a:p>
            <a:endParaRPr lang="sv-SE"/>
          </a:p>
          <a:p>
            <a:r>
              <a:rPr lang="sv-SE"/>
              <a:t>Primärområden per mellanområde:</a:t>
            </a:r>
          </a:p>
          <a:p>
            <a:endParaRPr lang="sv-SE"/>
          </a:p>
          <a:p>
            <a:pPr marL="0" marR="0">
              <a:spcBef>
                <a:spcPts val="0"/>
              </a:spcBef>
              <a:spcAft>
                <a:spcPts val="0"/>
              </a:spcAft>
            </a:pPr>
            <a:r>
              <a:rPr lang="sv-SE" sz="1200">
                <a:effectLst/>
                <a:latin typeface="Calibri" panose="020F0502020204030204" pitchFamily="34" charset="0"/>
              </a:rPr>
              <a:t>Stora Högsbo</a:t>
            </a:r>
            <a:br>
              <a:rPr lang="sv-SE" sz="1200">
                <a:effectLst/>
                <a:latin typeface="Calibri" panose="020F0502020204030204" pitchFamily="34" charset="0"/>
              </a:rPr>
            </a:br>
            <a:r>
              <a:rPr lang="sv-SE" sz="1200">
                <a:effectLst/>
                <a:latin typeface="Calibri" panose="020F0502020204030204" pitchFamily="34" charset="0"/>
              </a:rPr>
              <a:t>- Kaverös</a:t>
            </a:r>
            <a:br>
              <a:rPr lang="sv-SE" sz="1200">
                <a:effectLst/>
                <a:latin typeface="Calibri" panose="020F0502020204030204" pitchFamily="34" charset="0"/>
              </a:rPr>
            </a:br>
            <a:r>
              <a:rPr lang="sv-SE" sz="1200">
                <a:effectLst/>
                <a:latin typeface="Calibri" panose="020F0502020204030204" pitchFamily="34" charset="0"/>
              </a:rPr>
              <a:t>- Flatås</a:t>
            </a:r>
            <a:br>
              <a:rPr lang="sv-SE" sz="1200">
                <a:effectLst/>
                <a:latin typeface="Calibri" panose="020F0502020204030204" pitchFamily="34" charset="0"/>
              </a:rPr>
            </a:br>
            <a:r>
              <a:rPr lang="sv-SE" sz="1200">
                <a:effectLst/>
                <a:latin typeface="Calibri" panose="020F0502020204030204" pitchFamily="34" charset="0"/>
              </a:rPr>
              <a:t>- Högsbohöjd</a:t>
            </a:r>
            <a:br>
              <a:rPr lang="sv-SE" sz="1200">
                <a:effectLst/>
                <a:latin typeface="Calibri" panose="020F0502020204030204" pitchFamily="34" charset="0"/>
              </a:rPr>
            </a:br>
            <a:r>
              <a:rPr lang="sv-SE" sz="1200">
                <a:effectLst/>
                <a:latin typeface="Calibri" panose="020F0502020204030204" pitchFamily="34" charset="0"/>
              </a:rPr>
              <a:t>- Högsbotorp</a:t>
            </a:r>
            <a:br>
              <a:rPr lang="sv-SE" sz="1200">
                <a:effectLst/>
                <a:latin typeface="Calibri" panose="020F0502020204030204" pitchFamily="34" charset="0"/>
              </a:rPr>
            </a:br>
            <a:r>
              <a:rPr lang="sv-SE" sz="1200">
                <a:effectLst/>
                <a:latin typeface="Calibri" panose="020F0502020204030204" pitchFamily="34" charset="0"/>
              </a:rPr>
              <a:t>- Ruddalen</a:t>
            </a:r>
            <a:br>
              <a:rPr lang="sv-SE" sz="1200">
                <a:effectLst/>
                <a:latin typeface="Calibri" panose="020F0502020204030204" pitchFamily="34" charset="0"/>
              </a:rPr>
            </a:br>
            <a:r>
              <a:rPr lang="sv-SE" sz="1200">
                <a:effectLst/>
                <a:latin typeface="Calibri" panose="020F0502020204030204" pitchFamily="34" charset="0"/>
              </a:rPr>
              <a:t>- Järnbrott</a:t>
            </a:r>
            <a:br>
              <a:rPr lang="sv-SE" sz="1200">
                <a:effectLst/>
                <a:latin typeface="Calibri" panose="020F0502020204030204" pitchFamily="34" charset="0"/>
              </a:rPr>
            </a:br>
            <a:r>
              <a:rPr lang="sv-SE" sz="1200">
                <a:effectLst/>
                <a:latin typeface="Calibri" panose="020F0502020204030204" pitchFamily="34" charset="0"/>
              </a:rPr>
              <a:t>- Högsbo</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Askim-Hovås</a:t>
            </a:r>
            <a:br>
              <a:rPr lang="sv-SE" sz="1200">
                <a:effectLst/>
                <a:latin typeface="Calibri" panose="020F0502020204030204" pitchFamily="34" charset="0"/>
              </a:rPr>
            </a:br>
            <a:r>
              <a:rPr lang="sv-SE" sz="1200">
                <a:effectLst/>
                <a:latin typeface="Calibri" panose="020F0502020204030204" pitchFamily="34" charset="0"/>
              </a:rPr>
              <a:t>- Askim</a:t>
            </a:r>
            <a:br>
              <a:rPr lang="sv-SE" sz="1200">
                <a:effectLst/>
                <a:latin typeface="Calibri" panose="020F0502020204030204" pitchFamily="34" charset="0"/>
              </a:rPr>
            </a:br>
            <a:r>
              <a:rPr lang="sv-SE" sz="1200">
                <a:effectLst/>
                <a:latin typeface="Calibri" panose="020F0502020204030204" pitchFamily="34" charset="0"/>
              </a:rPr>
              <a:t>- Hovås</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Billdal</a:t>
            </a:r>
            <a:br>
              <a:rPr lang="sv-SE" sz="1200">
                <a:effectLst/>
                <a:latin typeface="Calibri" panose="020F0502020204030204" pitchFamily="34" charset="0"/>
              </a:rPr>
            </a:br>
            <a:r>
              <a:rPr lang="sv-SE" sz="1200">
                <a:effectLst/>
                <a:latin typeface="Calibri" panose="020F0502020204030204" pitchFamily="34" charset="0"/>
              </a:rPr>
              <a:t>- Billdal</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Södra Skärgården</a:t>
            </a:r>
            <a:br>
              <a:rPr lang="sv-SE" sz="1200">
                <a:effectLst/>
                <a:latin typeface="Calibri" panose="020F0502020204030204" pitchFamily="34" charset="0"/>
              </a:rPr>
            </a:br>
            <a:r>
              <a:rPr lang="sv-SE" sz="1200">
                <a:effectLst/>
                <a:latin typeface="Calibri" panose="020F0502020204030204" pitchFamily="34" charset="0"/>
              </a:rPr>
              <a:t>- Södra Skärgården</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err="1">
                <a:effectLst/>
                <a:latin typeface="Calibri" panose="020F0502020204030204" pitchFamily="34" charset="0"/>
              </a:rPr>
              <a:t>Bratthammar</a:t>
            </a:r>
            <a:r>
              <a:rPr lang="sv-SE" sz="1200">
                <a:effectLst/>
                <a:latin typeface="Calibri" panose="020F0502020204030204" pitchFamily="34" charset="0"/>
              </a:rPr>
              <a:t>-Näset-Önnered</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Bratthammar</a:t>
            </a:r>
            <a:br>
              <a:rPr lang="sv-SE" sz="1200">
                <a:effectLst/>
                <a:latin typeface="Calibri" panose="020F0502020204030204" pitchFamily="34" charset="0"/>
              </a:rPr>
            </a:br>
            <a:r>
              <a:rPr lang="sv-SE" sz="1200">
                <a:effectLst/>
                <a:latin typeface="Calibri" panose="020F0502020204030204" pitchFamily="34" charset="0"/>
              </a:rPr>
              <a:t>- Näset</a:t>
            </a:r>
            <a:br>
              <a:rPr lang="sv-SE" sz="1200">
                <a:effectLst/>
                <a:latin typeface="Calibri" panose="020F0502020204030204" pitchFamily="34" charset="0"/>
              </a:rPr>
            </a:br>
            <a:r>
              <a:rPr lang="sv-SE" sz="1200">
                <a:effectLst/>
                <a:latin typeface="Calibri" panose="020F0502020204030204" pitchFamily="34" charset="0"/>
              </a:rPr>
              <a:t>- Önnered</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Centrala Tynnered</a:t>
            </a:r>
            <a:br>
              <a:rPr lang="sv-SE" sz="1200">
                <a:effectLst/>
                <a:latin typeface="Calibri" panose="020F0502020204030204" pitchFamily="34" charset="0"/>
              </a:rPr>
            </a:br>
            <a:r>
              <a:rPr lang="sv-SE" sz="1200">
                <a:effectLst/>
                <a:latin typeface="Calibri" panose="020F0502020204030204" pitchFamily="34" charset="0"/>
              </a:rPr>
              <a:t>- Guldringen</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Skattegården</a:t>
            </a:r>
            <a:br>
              <a:rPr lang="sv-SE" sz="1200">
                <a:effectLst/>
                <a:latin typeface="Calibri" panose="020F0502020204030204" pitchFamily="34" charset="0"/>
              </a:rPr>
            </a:br>
            <a:r>
              <a:rPr lang="sv-SE" sz="1200">
                <a:effectLst/>
                <a:latin typeface="Calibri" panose="020F0502020204030204" pitchFamily="34" charset="0"/>
              </a:rPr>
              <a:t>- Ängås</a:t>
            </a:r>
            <a:br>
              <a:rPr lang="sv-SE" sz="1200">
                <a:effectLst/>
                <a:latin typeface="Calibri" panose="020F0502020204030204" pitchFamily="34" charset="0"/>
              </a:rPr>
            </a:br>
            <a:r>
              <a:rPr lang="sv-SE" sz="1200">
                <a:effectLst/>
                <a:latin typeface="Calibri" panose="020F0502020204030204" pitchFamily="34" charset="0"/>
              </a:rPr>
              <a:t>- Grevegården</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Kannebäck</a:t>
            </a:r>
            <a:endParaRPr lang="sv-SE" sz="1200">
              <a:effectLst/>
              <a:latin typeface="Calibri" panose="020F0502020204030204" pitchFamily="34" charset="0"/>
            </a:endParaRP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Frölunda Torg-Tofta</a:t>
            </a:r>
            <a:br>
              <a:rPr lang="sv-SE" sz="1200">
                <a:effectLst/>
                <a:latin typeface="Calibri" panose="020F0502020204030204" pitchFamily="34" charset="0"/>
              </a:rPr>
            </a:br>
            <a:r>
              <a:rPr lang="sv-SE" sz="1200">
                <a:effectLst/>
                <a:latin typeface="Calibri" panose="020F0502020204030204" pitchFamily="34" charset="0"/>
              </a:rPr>
              <a:t>- Frölunda Torg</a:t>
            </a:r>
            <a:br>
              <a:rPr lang="sv-SE" sz="1200">
                <a:effectLst/>
                <a:latin typeface="Calibri" panose="020F0502020204030204" pitchFamily="34" charset="0"/>
              </a:rPr>
            </a:br>
            <a:r>
              <a:rPr lang="sv-SE" sz="1200">
                <a:effectLst/>
                <a:latin typeface="Calibri" panose="020F0502020204030204" pitchFamily="34" charset="0"/>
              </a:rPr>
              <a:t>- Tofta</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Älvsborg</a:t>
            </a:r>
            <a:br>
              <a:rPr lang="sv-SE" sz="1200">
                <a:effectLst/>
                <a:latin typeface="Calibri" panose="020F0502020204030204" pitchFamily="34" charset="0"/>
              </a:rPr>
            </a:br>
            <a:r>
              <a:rPr lang="sv-SE" sz="1200">
                <a:effectLst/>
                <a:latin typeface="Calibri" panose="020F0502020204030204" pitchFamily="34" charset="0"/>
              </a:rPr>
              <a:t>- Fiskebäck</a:t>
            </a:r>
            <a:br>
              <a:rPr lang="sv-SE" sz="1200">
                <a:effectLst/>
                <a:latin typeface="Calibri" panose="020F0502020204030204" pitchFamily="34" charset="0"/>
              </a:rPr>
            </a:br>
            <a:r>
              <a:rPr lang="sv-SE" sz="1200">
                <a:effectLst/>
                <a:latin typeface="Calibri" panose="020F0502020204030204" pitchFamily="34" charset="0"/>
              </a:rPr>
              <a:t>- Långedrag</a:t>
            </a:r>
            <a:br>
              <a:rPr lang="sv-SE" sz="1200">
                <a:effectLst/>
                <a:latin typeface="Calibri" panose="020F0502020204030204" pitchFamily="34" charset="0"/>
              </a:rPr>
            </a:br>
            <a:r>
              <a:rPr lang="sv-SE" sz="1200">
                <a:effectLst/>
                <a:latin typeface="Calibri" panose="020F0502020204030204" pitchFamily="34" charset="0"/>
              </a:rPr>
              <a:t>- Hagen</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Grimmered</a:t>
            </a:r>
            <a:endParaRPr lang="sv-SE" sz="1200">
              <a:effectLst/>
              <a:latin typeface="Calibri" panose="020F0502020204030204" pitchFamily="34" charset="0"/>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26760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Svarsalternativ: 1 (Helt felaktigt) – 5 (Helt riktigt)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4 eller 5 (delvis riktigt och helt riktigt). Diagrammet visar ett genomsnitt för tidsperioderna 2018-2020 samt 2021-2023 uppdelat på mellanområde och i jämförelse med Sydväst och hela staden. </a:t>
            </a:r>
            <a:endParaRPr lang="sv-SE" dirty="0">
              <a:cs typeface="Arial"/>
            </a:endParaRPr>
          </a:p>
          <a:p>
            <a:r>
              <a:rPr lang="sv-SE" dirty="0"/>
              <a:t>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se skillnader i upplevd trygghet inom Sydväst över tid.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r>
              <a:rPr lang="sv-SE" dirty="0"/>
              <a:t>Andelen som uppger att de känner sig trygga i sitt bostadsområde varierar inom stadsområdet. När det gäller genomsnittet för 2021-2023 (gula staplar) är Älvsborg, Billdal och Södra skärgården (95 procent) de mellanområden där störst andel av de svarande anger att de känner sig trygga i sitt bostadsområde. Det skiljer sig markant från Frölunda torg - Tofta (51 procent) och Centrala Tynnered (61 procent) för samma tidsperiod som är de mellanområden där lägst andel av de svarande anger att de känner sig trygga i sitt bostadsområde. I fem av de åtta mellanområdena är det en högre andel svarande som känner sig trygga i bostadsområdet än i staden som helhet. </a:t>
            </a:r>
            <a:endParaRPr lang="sv-SE"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a:rPr>
              <a:t>Vid en jämförelse mellan genomsnittet för perioden 2021-2023 (gula staplar) och genomsnittet för 2018-2020 (streckade staplar) ligger de flesta mellanområden på relativt jämna nivåer när det gäller upplevd trygghet. Frölunda torg-Tofta, Stora Högsbo och Södra skärgården har minskat något medan de andra mellanområdena har ökat något.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14669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b="0" dirty="0"/>
              <a:t>Skalan går från 0 (Det går inte att lita på människor i allmänhet) till 10 (Det går att lita på människor i allmänhet).</a:t>
            </a:r>
            <a:endParaRPr lang="sv-SE" b="0" dirty="0">
              <a:cs typeface="Arial"/>
            </a:endParaRPr>
          </a:p>
          <a:p>
            <a:pPr>
              <a:defRPr/>
            </a:pPr>
            <a:r>
              <a:rPr lang="sv-SE" dirty="0"/>
              <a:t>Diagrammet visar ett genomsnitt för tidsperioderna 2016-2019 samt 2020-2023 uppdelat på mellanområde och i jämförelse med Sydväst och hela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se skillnader i tillit till andra i bostadsområdet inom Sydväst över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r>
              <a:rPr lang="sv-SE" dirty="0"/>
              <a:t>Tilliten till andra i bostadsområdet varierar inom stadsområdet. När det gäller genomsnittet för 2020-2023 (gula staplar) är Södra skärgården (8,7) det mellanområde med högst medelvärde av tillit medan Frölunda torg- Tofta (5,8) är det mellanområde med lägst medelvärde av tillit bland de svarande. Av Sydvästs åtta mellanområden har fem mellanområden högre medelvärde än snittet både i staden och för Sydväst som helhet medan tre har lägre medelvärde. </a:t>
            </a:r>
            <a:endParaRPr lang="sv-SE" dirty="0">
              <a:cs typeface="Arial"/>
            </a:endParaRPr>
          </a:p>
          <a:p>
            <a:endParaRPr lang="sv-SE" dirty="0">
              <a:cs typeface="Arial"/>
            </a:endParaRPr>
          </a:p>
          <a:p>
            <a:r>
              <a:rPr lang="sv-SE" dirty="0"/>
              <a:t>Vid en jämförelse mellan genomsnittet för perioden 2020-2023 (gula staplar) och genomsnittet för 2016-2019 (streckade staplar) ligger de flesta mellanområden på relativt jämna nivåer när det gäller medelvärdet av tillit. Medelvärdet av tillit har minskat något i mellanområdena Stora Högsbo, Askim-Hovås och Billdal från tidsperioden 2016-2019 till tidsperioden 2020-2023 övriga ligger på ungefär samma nivåer. </a:t>
            </a:r>
            <a:endParaRPr lang="sv-SE" dirty="0">
              <a:cs typeface="Arial"/>
            </a:endParaRPr>
          </a:p>
          <a:p>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b="0"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359683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vid torg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 uppdelat per mellanområde och i jämförelse med Sydväst och hela staden. </a:t>
            </a:r>
            <a:endParaRPr lang="sv-SE">
              <a:cs typeface="Arial"/>
            </a:endParaRPr>
          </a:p>
          <a:p>
            <a:endParaRPr lang="sv-SE" strike="sngStrike"/>
          </a:p>
          <a:p>
            <a:r>
              <a:rPr lang="sv-SE" strike="noStrike"/>
              <a:t>Frölunda </a:t>
            </a:r>
            <a:r>
              <a:rPr lang="sv-SE"/>
              <a:t>torg </a:t>
            </a:r>
            <a:r>
              <a:rPr lang="sv-SE" strike="noStrike"/>
              <a:t>– Tofta är det mellanområde där störst andel anger att de inte känner sig trygga på torg nära där de bor följt av Centrala Tynnered och </a:t>
            </a:r>
            <a:r>
              <a:rPr lang="sv-SE" strike="noStrike" err="1"/>
              <a:t>Bratthammar</a:t>
            </a:r>
            <a:r>
              <a:rPr lang="sv-SE" strike="noStrike"/>
              <a:t>- Näset-Önnered. Billdal och Södra skärgården är de mellanområden där lägst andel anger att de inte känner sig trygga vid torg nära där de bor där. Variationen mellan mellanområdena i stadsområdet är stora och sträcker sig från 2 procent till 28 procent.</a:t>
            </a:r>
            <a:endParaRPr lang="sv-SE" strike="noStrike">
              <a:cs typeface="Arial"/>
            </a:endParaRPr>
          </a:p>
          <a:p>
            <a:endParaRPr lang="sv-SE" strike="noStrike"/>
          </a:p>
          <a:p>
            <a:r>
              <a:rPr lang="sv-SE" strike="noStrike"/>
              <a:t>Fyra av åtta mellanområden ligger över snittet både för staden Sydväst gällande andel som inte känner sig trygga på torg när där de bor. Två mellanområden ligger på samma nivå som för staden och två mellanområden ligger på lägre nivå än både staden och Sydväst som helhet. </a:t>
            </a:r>
            <a:endParaRPr lang="sv-SE" strike="noStrik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137376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parker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parker nära där de bor. </a:t>
            </a:r>
            <a:r>
              <a:rPr lang="sv-SE"/>
              <a:t>Diagrammet visar medelvärdet av andelen per år 2022-2023 uppdelat per mellanområde och i jämförelse med Sydväst och hela staden. </a:t>
            </a:r>
            <a:endParaRPr lang="sv-SE">
              <a:cs typeface="Arial"/>
            </a:endParaRPr>
          </a:p>
          <a:p>
            <a:endParaRPr lang="sv-SE" strike="sngStrike"/>
          </a:p>
          <a:p>
            <a:r>
              <a:rPr lang="sv-SE" strike="noStrike"/>
              <a:t>Frölunda </a:t>
            </a:r>
            <a:r>
              <a:rPr lang="sv-SE"/>
              <a:t>torg</a:t>
            </a:r>
            <a:r>
              <a:rPr lang="sv-SE" strike="noStrike"/>
              <a:t>– Tofta är det mellanområde där störst andel anger att de inte känner sig trygga vid parker nära där de bor tätt följt av mellanområdet Centrala Tynnered. Södra skärgården och Billdal är de mellanområden där lägst andel anger att de inte känner sig trygga vid parker nära där de bor. </a:t>
            </a:r>
            <a:endParaRPr lang="sv-SE" strike="noStrike">
              <a:cs typeface="Arial"/>
            </a:endParaRPr>
          </a:p>
          <a:p>
            <a:endParaRPr lang="sv-SE"/>
          </a:p>
          <a:p>
            <a:r>
              <a:rPr lang="sv-SE"/>
              <a:t>Två mellanområden ligger över snittet för staden gällande andel som inte känner sig trygga i parker när där de bor och ett mellanområde ligger på samma nivå som staden.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96370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hållplatser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hållplatser nära där de bor. </a:t>
            </a:r>
            <a:r>
              <a:rPr lang="sv-SE"/>
              <a:t>Diagrammet visar medelvärdet av andelen per år 2022-2023 uppdelat per mellanområde och i jämförelse med Sydväst och hela staden.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Frölunda torg-Tofta är det mellanområde där allra flest anger att de inte känner sig trygga vid hållplatser där de bor följt av mellanområdena Centrala Tynnered och Stora Högsbo. Södra skärgården är det mellanområde där lägst andel anger att de inte känner sig trygga vid hållplatser nära där de bor. </a:t>
            </a:r>
          </a:p>
          <a:p>
            <a:endParaRPr lang="sv-SE"/>
          </a:p>
          <a:p>
            <a:r>
              <a:rPr lang="sv-SE"/>
              <a:t>Tre mellanområden har en högre andel svarande som anger att de inte känner sig trygga på hållplatser när där de bor jämfört med hela staden samt Sydväst som helhet.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58084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butiksområden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butiksområden nära där de bor. </a:t>
            </a:r>
            <a:r>
              <a:rPr lang="sv-SE"/>
              <a:t>Diagrammet visar medelvärdet av andelen per år 2022-2023 uppdelat per mellanområde och i jämförelse med Sydväst och hela staden. </a:t>
            </a:r>
            <a:endParaRPr lang="sv-SE">
              <a:cs typeface="Arial"/>
            </a:endParaRPr>
          </a:p>
          <a:p>
            <a:endParaRPr lang="sv-SE"/>
          </a:p>
          <a:p>
            <a:r>
              <a:rPr lang="sv-SE" err="1"/>
              <a:t>Bratthammar</a:t>
            </a:r>
            <a:r>
              <a:rPr lang="sv-SE"/>
              <a:t> – Näset – Önnered, Älvsborg och Centrala Tynnered är det tre mellanområden där högst andel har svarat att de inte känner sig trygga vid butiker nära där de bor. Lägst andel som inte känner sig trygga vid butiker där de bor finns i mellanområdena Billdal och Södra Skärgården. Frölunda torg-Tofta på 12 procent ligger på samma andel som Sydväst som helhet och strax över snittet för staden. </a:t>
            </a:r>
          </a:p>
          <a:p>
            <a:endParaRPr lang="sv-SE"/>
          </a:p>
          <a:p>
            <a:r>
              <a:rPr lang="sv-SE"/>
              <a:t>Fem av åtta mellanområden har en högre andel svarande som anger att de inte känner sig trygga i butiksområden nära där de bor i jämförelse med hela staden.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1429047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lekplatser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lekplatser nära där de bor. </a:t>
            </a:r>
            <a:r>
              <a:rPr lang="sv-SE"/>
              <a:t>Diagrammet visar medelvärdet av andelen per år 2022-2023 uppdelat per mellanområde och i jämförelse med Sydväst och hela staden. </a:t>
            </a:r>
            <a:endParaRPr lang="sv-SE">
              <a:cs typeface="Arial"/>
            </a:endParaRPr>
          </a:p>
          <a:p>
            <a:endParaRPr lang="sv-SE"/>
          </a:p>
          <a:p>
            <a:r>
              <a:rPr lang="sv-SE"/>
              <a:t>Centrala Tynnered och Frölunda torg – Tofta är de två mellanområdena där högst andel anger att de inte känner sig trygga vid lekplatser nära där de bor. Ingen i mellanområdet Södra Skärgården och endast 1 procent i Billdal har angett att de inte känner sig trygga vid lekplatser nära bostaden. Centrala Tynnered och Frölunda torg – Tofta är också de två mellanområden i stadsområdet som ligger över snittet för hela staden.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140345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bibliotek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bibliotek nära där de bor. </a:t>
            </a:r>
            <a:r>
              <a:rPr lang="sv-SE"/>
              <a:t>Diagrammet visar medelvärdet av andelen per år 2022-2023 uppdelat per mellanområde och i jämförelse med Sydväst och hela staden.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Frölunda torg-Tofta och Centrala Tynnered är de två mellanområden där flest anger att de inte känner sig trygga vid bibliotek nära där de bor. Ingen i varken Billdal eller Södra Skärgården har svarat att de inte känner sig trygga vid bibliotek nära bostaden. Variationen inom stadsområdet är den lägsta vad gäller frågor om trygghet vid platser nära bostaden, endast 7 procentenheter.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Sex av stadsområdets åtta mellanområden har en högre andel svarande som angett att de inte känner sig trygga på bibliotek i jämförelse med staden och Sydväst som helhet.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136548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skolgårdar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skolgårdar nära där de bor. </a:t>
            </a:r>
            <a:r>
              <a:rPr lang="sv-SE"/>
              <a:t>Diagrammet visar medelvärdet av andelen per år 2022-2023 uppdelat per mellanområde och i jämförelse med Sydväst och hela staden.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Centrala Tynnered sticker ut som det mellanområde där högst andel inte känner sig trygga vid skolgårdar nära där de bor, 19 procent. Näst högsta är Frölunda torg-Tofta som ligger på 11 procent. Ingen i Södra Skärgården har angett att de inte känner sig trygga vid skolgårdar nära bostaden.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Centrala Tynnered och Frölunda torg – Tofta är också de två mellanområdena som ligger över snittet för hela staden vad gäller andel som inte känner sig trygga på skolgårdar när där de bor. De två mellanområdena ligger också tillsammans med </a:t>
            </a:r>
            <a:r>
              <a:rPr lang="sv-SE" err="1"/>
              <a:t>Bratthammar</a:t>
            </a:r>
            <a:r>
              <a:rPr lang="sv-SE"/>
              <a:t>-Näset-Önnered och Älvsborg över snittet för Sydväst som helhet. </a:t>
            </a: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130408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idrottsplatser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idrottsplatser nära där de bor. </a:t>
            </a:r>
            <a:r>
              <a:rPr lang="sv-SE"/>
              <a:t>Diagrammet visar medelvärdet av andelen per år 2022-2023 uppdelat per mellanområde och i jämförelse med Sydväst och hela staden.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Centrala Tynnered är det mellanområde där flest, 12 procent, har angett att de inte känner sig trygga vid idrottsplatser nära där de bor tätt följt av Frölunda torg– Tofta på 11 procent. Båda mellanområdena ligger över snittet för staden. Södra skärgården är det mellanområde där lägst andel har angett att de inte känner sig trygga vid idrottsplatser nära bostaden, endast 2 procent. </a:t>
            </a:r>
            <a:endParaRPr lang="sv-SE">
              <a:cs typeface="Arial"/>
            </a:endParaRPr>
          </a:p>
          <a:p>
            <a:endParaRPr lang="sv-SE"/>
          </a:p>
          <a:p>
            <a:r>
              <a:rPr lang="sv-SE"/>
              <a:t>Centrala Tynnered och Frölunda torg – Tofta är de två mellanområdena som ligger över snittet för staden vad gäller andel som svarat att de inte känner sig trygga vid idrottsplatser nära där de bor.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223386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resultat från alla SOM-institutets undersökningar: https://www.gu.se/som-institutet/resultat-och-publikationer/rapporter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63784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593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r>
              <a:rPr lang="sv-SE" dirty="0"/>
              <a:t>I Stora Högsbo (heldragen orange linje) anger 76 procent av de svarande att de känner sig trygga i sitt bostadsområde 2023. Det är en minskning jämfört med 2022 (79 procent). I mellanområdet är det lägre andel som anger att de känner sig  trygga i bostadsområdet under hela perioden jämfört med stadsområdet som helhet (heldragen blå linje) och hela staden (svart heldragen linje) med undantag för år 2019</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2185858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Diagrammet visar medelvärdet.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Stora Högsbo (heldragen orange linje) har medelvärdet av tillit till människor i bostadsområdet minskat mellan åren 2017 till 2020 från 7,5 till 6,8 för att sedan öka något mellan åren 2020 och 2023 då det låg på 7,0. Under hela perioden har mellanområdet ett lägre medelvärde än stadsområdet som helhet (blå heldragen linje). Mellan åren 2016 och 2019 ligger mellanområdets medelvärde högre än staden </a:t>
            </a:r>
            <a:r>
              <a:rPr lang="sv-SE" dirty="0"/>
              <a:t>(svart heldragen linje)</a:t>
            </a:r>
            <a:r>
              <a:rPr lang="sv-SE" b="0" dirty="0"/>
              <a:t> med undantag för 2018 där medelvärdet är samma för att sedan från 2020 ligga på ett lägre eller samma medelvärde för staden. </a:t>
            </a:r>
          </a:p>
          <a:p>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103080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Stora Högsbo uppdelat på olika platstyper och i jämförelse med staden som helhet.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Stora Högsbo (gula staplar) där störst andel anger att de inte känner sig trygga är hållplatser och parker följt av torg och butiker. De platser där lägst andel anger att de inte känner sig trygga är på bibliotek tätt följt av lekplatser.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endParaRPr lang="sv-SE" dirty="0">
              <a:cs typeface="Arial"/>
            </a:endParaRPr>
          </a:p>
          <a:p>
            <a:r>
              <a:rPr lang="sv-SE" dirty="0"/>
              <a:t>Vid en jämförelse med staden och Stora Högsbo så är det en högre andel som inte känner sig trygga vid hållplatser och butiker medan en lägre andel inte känner sig på trygga på skolgårdar, idrottsplatser och lekplatser.  </a:t>
            </a:r>
            <a:endParaRPr lang="sv-SE" dirty="0">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3179320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318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mellanområdet Askim-Hovås (heldragen orange linje) anger 88 procent 2023 att de känner sig trygga i sitt bostadsområde vilket är en minskning från föregående år då 91 procent angav att de känner sig trygga i sitt bostadsområde. I mellanområdet är det högre andel som känner sig trygga i sitt bostadsområde under hela perioden jämfört med Sydväst (heldragen blå linje) och hela staden (svart heldragen linje). Utvecklingen över tid i Askim-Hovås följer i princip utvecklingen i hela stadsområdet.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2573545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r>
              <a:rPr lang="sv-SE" sz="1200" b="0" dirty="0">
                <a:cs typeface="Arial"/>
              </a:rPr>
              <a:t> </a:t>
            </a:r>
            <a:r>
              <a:rPr lang="sv-SE" sz="1200" b="0" dirty="0"/>
              <a:t>Diagrammet visar medelvärdet.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Askim-Hovås- (heldragen orange linje) ökade medelvärdet av tillit till grannar mellan åren 2016-2019 för att sedan minska år 2020 och därefter plana ut. Mellan åren 2021-2023 ligger andelen som anser att det går att lita människor i sitt bostadsområde på i princip samma nivåer. Under hela perioden har mellanområdet ett högre medelvärde än Sydväst (heldragen blå linje) och staden som helhet </a:t>
            </a:r>
            <a:r>
              <a:rPr lang="sv-SE" dirty="0"/>
              <a:t>(svart heldragen linje)</a:t>
            </a:r>
            <a:r>
              <a:rPr lang="sv-SE" b="0" dirty="0"/>
              <a: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2125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Askim-Hovås uppdelat på olika platstyper och i jämförelse med staden som helhet.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Askim-Hovås (gula staplar) där störst andel anger att de inte känner sig trygga är torg och hållplatser följt av parker och butiker. De platser där lägst andel anger att de inte känner sig trygga är på idrottsplatser och lekplatser. </a:t>
            </a:r>
          </a:p>
          <a:p>
            <a:endParaRPr lang="sv-SE" dirty="0"/>
          </a:p>
          <a:p>
            <a:r>
              <a:rPr lang="sv-SE" dirty="0"/>
              <a:t>I Askim-Hovås är andelen av de svarande som inte känner sig trygga lägre för sex av åtta platstyper i en jämförelse med staden (streckade staplar). Bibliotek är den platstyp som ligger något högre än staden och torg ligger på samma nivå.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4025548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91303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mellanområdet Billdal (heldragen orange linje) sjönk andelen trygga i sitt bostadsområde mellan åren 2018-2019 för att sedan öka. År 2023 uppger 98 procent att de känner sig trygga i sitt bostadsområde vilket är en fortsatt ökning från år 2022 då andelen låg på 96 procent. Under hela perioden ligger mellanområdet på en högre andel än Sydväst (heldragen blå linje) och staden som helhet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135401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Antalet respondenter som fått frågan att besvara SOM-enkäten i Göteborg har varierat med åren. Detta påverkar hur pass säkra vissa resultat är, framför allt när bryts ner på olika grupper eller geografiska områden. </a:t>
            </a:r>
          </a:p>
          <a:p>
            <a:endParaRPr lang="sv-SE"/>
          </a:p>
          <a:p>
            <a:r>
              <a:rPr lang="sv-SE"/>
              <a:t>Överlag var nettosvarsfrekvensen 49% för hela enkäten 2023. Det är ungefär samma som tidigare år, även om den har sjunkit något. </a:t>
            </a:r>
          </a:p>
          <a:p>
            <a:endParaRPr lang="sv-SE"/>
          </a:p>
          <a:p>
            <a:r>
              <a:rPr lang="sv-SE"/>
              <a:t>Nettosvarsfrekvensen skiljer sig något mellan olika grupper av svarande. Framför allt är det en mindre andel yngre som svarar gentemot äldre, och mindre i stadsområdena Nordost och Hisingen gentemot Centrum och Sydväst.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mer information om SOM-undersökningarna: https://www.gu.se/som-institutet/som-undersokningarna/om-som-undersokningarna</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011916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r>
              <a:rPr lang="sv-SE" sz="1200" b="0" dirty="0">
                <a:cs typeface="Arial"/>
              </a:rPr>
              <a:t> </a:t>
            </a:r>
            <a:r>
              <a:rPr lang="sv-SE" sz="1200" b="0" dirty="0"/>
              <a:t>Diagrammet visar medelvärdet.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r>
              <a:rPr lang="sv-SE" b="0" dirty="0"/>
              <a:t>Medelvärdet av tillit till grannar i mellanområdet Billdal ligger år 2023 på 8,0 vilket är en liten ökning från föregående år. Medelvärdet har gått upp och ner under perioden och var som högst år 2018 då det låg på 8,3. Medelvärdet har under hela mätperioden legat på en högre nivå jämfört med Sydväst (heldragen blå linje) och staden som helhet </a:t>
            </a:r>
            <a:r>
              <a:rPr lang="sv-SE" dirty="0"/>
              <a:t>(svart heldragen linje)</a:t>
            </a:r>
            <a:r>
              <a:rPr lang="sv-SE" b="0" dirty="0"/>
              <a:t>. </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88229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Billdal uppdelat på olika platstyper och i jämförelse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Billdal (gula staplar) där störst andel anger att de inte känner sig trygga är hållplatser följt av parker, butiker och idrottsplatser. Det är en jämn fördelning mellan de olika platstyperna och samtliga platstyper ligger en bra bit under genomsnittet för staden.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4150636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52865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a:ea typeface="Calibri"/>
                <a:cs typeface="Calibri"/>
              </a:rPr>
              <a:t>De streckade linjerna visar konfidensintervallet. Läs mer om det på bild 6 och 7 i introduktionen. </a:t>
            </a:r>
            <a:endParaRPr lang="sv-SE" sz="1200" b="0" dirty="0">
              <a:latin typeface="Calibri"/>
              <a:ea typeface="Calibri"/>
              <a:cs typeface="Calibri"/>
            </a:endParaRPr>
          </a:p>
          <a:p>
            <a:endParaRPr lang="sv-SE" dirty="0"/>
          </a:p>
          <a:p>
            <a:endParaRPr lang="sv-SE" dirty="0"/>
          </a:p>
          <a:p>
            <a:pPr>
              <a:defRPr/>
            </a:pPr>
            <a:r>
              <a:rPr lang="sv-SE" dirty="0"/>
              <a:t>I mellanområdet Södra Skärgården (heldragen orange linje) anger 100 procent att de känner sig trygga i sitt bostadsområde år 2022 samt mellan åren 2018-2020. År 2023 har andelen sjunkit till 90 procent. Under hela perioden ligger Södra Skärgården på en högre andel än Sydväst (heldragen blå linje) och staden (svart heldragen linje) </a:t>
            </a:r>
            <a:endParaRPr lang="sv-SE"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2212117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r>
              <a:rPr lang="sv-SE" sz="1200" b="0" dirty="0">
                <a:cs typeface="Arial"/>
              </a:rPr>
              <a:t> </a:t>
            </a:r>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Medelvärdet av tillit till grannar i Södra Skärgården (heldragen orange linje) har en nedåtgående trend mellan åren 2019-2023.  År 2019 visar det högsta värdet under mätperioden (9,1) och år 2017 visar det lägsta värdet under perioden (8,0). Under hela perioden ligger Södra skärgårdens medelvärde av tillit till grannar högre i jämförelse med Sydväst (heldragen blå linje) och staden som helhet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98554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a:t>
            </a:r>
            <a:r>
              <a:rPr lang="sv-SE"/>
              <a:t>Diagrammet visar medelvärdet av andelen per år 2022-2023 för mellanområdet Södra skärgården uppdelat på olika platstyper och i jämförelse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 platser i mellanområdet Södra skärgården (gula staplar) där störst andel anger att de inte känner sig trygga är butiker följt av parker, torg, hållplatser och idrottsplatser som samtliga ligger på samma nivå. Samtliga platstyper ligger en bra bit under genomsnittet för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285911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0384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mellanområdet </a:t>
            </a:r>
            <a:r>
              <a:rPr lang="sv-SE" dirty="0" err="1"/>
              <a:t>Bratthammar</a:t>
            </a:r>
            <a:r>
              <a:rPr lang="sv-SE" dirty="0"/>
              <a:t>-Näset-Önnered </a:t>
            </a:r>
            <a:r>
              <a:rPr lang="sv-SE" b="0" dirty="0"/>
              <a:t>(heldragen orange linje) </a:t>
            </a:r>
            <a:r>
              <a:rPr lang="sv-SE" dirty="0"/>
              <a:t>anger 92 procent av det svarande att de känner sig trygga i sitt bostadsområde år 2023. Andelen som känner sig trygga i mellanområdet har ökat mellan åren 2019-2023. I mellanområdet är det en högre andel som uppger att de känner sig trygga i sitt bostadsområde jämfört med Sydväst (heldragen blå linje) och staden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44</a:t>
            </a:fld>
            <a:endParaRPr lang="sv-SE"/>
          </a:p>
        </p:txBody>
      </p:sp>
    </p:spTree>
    <p:extLst>
      <p:ext uri="{BB962C8B-B14F-4D97-AF65-F5344CB8AC3E}">
        <p14:creationId xmlns:p14="http://schemas.microsoft.com/office/powerpoint/2010/main" val="2132482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Medelvärdet av tillit till grannar i </a:t>
            </a:r>
            <a:r>
              <a:rPr lang="sv-SE" dirty="0" err="1"/>
              <a:t>Bratthammar</a:t>
            </a:r>
            <a:r>
              <a:rPr lang="sv-SE" dirty="0"/>
              <a:t>-Näset-Önnered ligger på 8,2 år 2023 vilket är en ökning från föregående år då det låg på 7,9.  Medelvärdet av tillit till grannar har varierat under mätperioden, högsta värdet var år 2019 då medelvärdet låg på 8,3. Från år 2017 ligger </a:t>
            </a:r>
            <a:r>
              <a:rPr lang="sv-SE" dirty="0" err="1"/>
              <a:t>Bratthammar</a:t>
            </a:r>
            <a:r>
              <a:rPr lang="sv-SE" dirty="0"/>
              <a:t>-Näset-Önnereds medelvärde högre än både Sydväst (heldragen blå linje) och hela staden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45</a:t>
            </a:fld>
            <a:endParaRPr lang="sv-SE"/>
          </a:p>
        </p:txBody>
      </p:sp>
    </p:spTree>
    <p:extLst>
      <p:ext uri="{BB962C8B-B14F-4D97-AF65-F5344CB8AC3E}">
        <p14:creationId xmlns:p14="http://schemas.microsoft.com/office/powerpoint/2010/main" val="3143702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a:t>
            </a:r>
            <a:r>
              <a:rPr lang="sv-SE" dirty="0" err="1"/>
              <a:t>Bratthammar</a:t>
            </a:r>
            <a:r>
              <a:rPr lang="sv-SE" dirty="0"/>
              <a:t>-Näset-Önnered uppdelat på olika platstyper och i jämförelse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a:t>
            </a:r>
            <a:r>
              <a:rPr lang="sv-SE" dirty="0" err="1"/>
              <a:t>Bratthammar</a:t>
            </a:r>
            <a:r>
              <a:rPr lang="sv-SE" dirty="0"/>
              <a:t>-Näset-Önnered (gula staplar) där störst andel anger att de inte känner sig trygga är torg och butiker. Därefter kommer parker följt av hållplatser och skolgårdar. De platser där lägst andel anger att de inte känner sig trygga är på idrottsplatser och lekplatser.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Torg, butiker och bibliotek är de platstyper som ligger över snittet för staden vad gäller andel som inte känner sig trygga. Övriga ligger under eller på samma nivå som staden </a:t>
            </a: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273900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Diagrammet visar antal personer per mellanområde som svarat på frågan om de känner sig trygga i sitt bostadsområde i enkäten 2023. </a:t>
            </a:r>
          </a:p>
          <a:p>
            <a:r>
              <a:rPr lang="sv-SE"/>
              <a:t>Frågan används här som ett exempel på hur antalet svarande kan se ut per mellanområde. Det faktiska antalet för varje fråga varierar något. </a:t>
            </a:r>
          </a:p>
          <a:p>
            <a:r>
              <a:rPr lang="sv-SE"/>
              <a:t>Antalet kan variera både på grund av olika benägenhet hos vissa grupper att svara på enkäten, och för att det bor olika många människor i mellanområdena.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Antalet svarande per mellanområde påverkar hur pass säkert det går att säga att svaren överensstämmer med uppfattningen hos hela befolkningen i mellanområdet, alltså hur generaliserbart det är. Om få har svarat kan slumpen göra att resultatet blir mer osäkert att generalisera. Denna osäkerhet går att beräkna, och för vissa diagram presenterar vi detta som konfidensintervall. Konfidensintervallen visar, med 95% säkerhet, inom vilket spann den verkliga uppfattningen hos hela befolkningen ligger, beräknat utifrån hur respondenterna har svarat på enkäten och hur många de är. Om det är många i ett mellanområde som svarat på en fråga så blir därför konfidensintervallet mindre.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Eftersom urvalet historiskt har varit mindre än vad det var 2022 och 2023 så är äldre resultat av SOM-enkäten generellt sett mindre säkra. Konfidensintervallen för äldre resultat är alltså oftast större än vad de är för de senaste.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428620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7550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mellanområdet Centrala Tynnered (heldragen orange linje) anger 55 procent att de känner sig trygga i sitt bostadsområde år 2023. Det är en minskning från föregående år då andelen som känner sig trygga i bostadsområdet låg på 70 procent. I mellanområdet är det en lägre andel som anger att de känner sig trygga i sitt bostadsområde jämfört med Sydväst (heldragen blå linje) och hela staden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2586380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Medelvärdet av tillit till grannar i Centrala Tynnered ökade mellan åren 2019 (6,0) och 2022 (6,4) för att sedan sjunka något år 2023 (6,2). Medelvärdet har legat mellan 6,0 och 6,5 under hela perioden. Centrala Tynnereds medelvärde har under hela perioden legat lägre än Sydväst (heldragen blå linje) och hela staden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50</a:t>
            </a:fld>
            <a:endParaRPr lang="sv-SE"/>
          </a:p>
        </p:txBody>
      </p:sp>
    </p:spTree>
    <p:extLst>
      <p:ext uri="{BB962C8B-B14F-4D97-AF65-F5344CB8AC3E}">
        <p14:creationId xmlns:p14="http://schemas.microsoft.com/office/powerpoint/2010/main" val="3712610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Centrala Tynnered uppdelat på olika platstyper och i jämförelse med staden som helhet.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Centrala Tynnered (gula staplar) där störst andel anger att de inte känner sig trygga är torg följt av parker. Därefter kommer hållplatser och skolgårdar. De platser där lägst andel anger att de inte känner sig trygga är på bibliotek, idrottsplatser och lekplatser. För samtliga platstyper har Centrala Tynnered en högre andel som inte känner sig trygga jämfört med staden. För platstyperna skolgårdar och torg är skillnaden markant.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3535346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2505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mellanområdet Frölunda torg-Tofta (heldragen orange linje) anger 51 procent att de känner sig trygga i sitt bostadsområde 2023 vilket är en liten ökning från föregående år då andelen låg på 50 procent. Från år 2019 har andelen som anger att de känner sig trygga i bostadsområdet minskat varje år fram till 2022. I mellanområdet är det en lägre andel som känner sig trygga i sitt bostadsområde i jämförelse med Sydväst (heldragen blå linje) och hela staden (svart heldragen linje)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54</a:t>
            </a:fld>
            <a:endParaRPr lang="sv-SE"/>
          </a:p>
        </p:txBody>
      </p:sp>
    </p:spTree>
    <p:extLst>
      <p:ext uri="{BB962C8B-B14F-4D97-AF65-F5344CB8AC3E}">
        <p14:creationId xmlns:p14="http://schemas.microsoft.com/office/powerpoint/2010/main" val="2655055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Medelvärdet av tillit i Frölunda torg-Tofta (heldragen orange linje) har legat på en relativt jämn nivå under mätperioden med en topp 2021 (6,1). 2023 ligger medelvärdet på 5,8 vilket är en liten ökning från föregående år då medelvärdet låg på 5,7. Frölunda torg-Toftas medelvärde har under hela perioden legat lägre än Sydväst (heldragen blå linje) och hela staden (svart heldragen linje)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55</a:t>
            </a:fld>
            <a:endParaRPr lang="sv-SE"/>
          </a:p>
        </p:txBody>
      </p:sp>
    </p:spTree>
    <p:extLst>
      <p:ext uri="{BB962C8B-B14F-4D97-AF65-F5344CB8AC3E}">
        <p14:creationId xmlns:p14="http://schemas.microsoft.com/office/powerpoint/2010/main" val="1497908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Frölunda torg-Tofta uppdelat på olika platstyper och i jämförelse med staden som helhet.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Frölunda torg-Tofta (gula staplar) där störst andel anger att de inte känner sig trygga är torg och därefter hållplatser och parker. Den plats där lägst andel anger att de inte känner sig trygga är bibliotek.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samtliga platstyper har Frölunda Torg-Tofta en högre andel som inte känner sig trygga jämfört med staden. För platstyperna hållplatser, torg och parker är skillnaden markant.</a:t>
            </a: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56</a:t>
            </a:fld>
            <a:endParaRPr lang="sv-SE"/>
          </a:p>
        </p:txBody>
      </p:sp>
    </p:spTree>
    <p:extLst>
      <p:ext uri="{BB962C8B-B14F-4D97-AF65-F5344CB8AC3E}">
        <p14:creationId xmlns:p14="http://schemas.microsoft.com/office/powerpoint/2010/main" val="1056136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31588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r>
              <a:rPr lang="sv-SE" dirty="0"/>
              <a:t>I mellanområdet Älvsborg (heldragen orange linje) anger 96 procent att de känner sig trygga i sitt bostadsområde år 2023. Under hela perioden så har andelen legat mellan 91 procent (2019) -97 procent (2022). I mellanområdet är det en högre andel som känner sig trygga i bostadsområdet i jämförelse med Sydväst (heldragen blå linje) och hela staden (svart heldragen linje)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59</a:t>
            </a:fld>
            <a:endParaRPr lang="sv-SE"/>
          </a:p>
        </p:txBody>
      </p:sp>
    </p:spTree>
    <p:extLst>
      <p:ext uri="{BB962C8B-B14F-4D97-AF65-F5344CB8AC3E}">
        <p14:creationId xmlns:p14="http://schemas.microsoft.com/office/powerpoint/2010/main" val="221724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r>
              <a:rPr lang="sv-SE" sz="1200" b="0">
                <a:cs typeface="Arial"/>
              </a:rPr>
              <a:t> </a:t>
            </a:r>
            <a:r>
              <a:rPr lang="sv-SE" sz="1200" b="0"/>
              <a:t>Diagrammet visar medelvärdet.</a:t>
            </a:r>
            <a:endParaRPr lang="sv-SE" sz="1200" b="0">
              <a:cs typeface="Arial"/>
            </a:endParaRPr>
          </a:p>
          <a:p>
            <a:endParaRPr lang="sv-SE"/>
          </a:p>
          <a:p>
            <a:r>
              <a:rPr lang="sv-SE"/>
              <a:t>I det här diagrammet ser vi flera tidslinjer över tillit till andra i bostadsområdet. Den svarta linjen visar medelvärdet för hela staden, den blå för stadsområde Sydväst och den orange för mellanområde Södra Skärgården. </a:t>
            </a:r>
          </a:p>
          <a:p>
            <a:endParaRPr lang="sv-SE"/>
          </a:p>
          <a:p>
            <a:r>
              <a:rPr lang="sv-SE"/>
              <a:t>Runt den blå och den orange linjen finns mindre streckade linjer som anger konfidensintervallet (se föregående bild), med 95% säkerhet. Spannet mellan de två streckade linjerna visar alltså det intervall som det verkliga värdet skulle kunna ligga inom. Som vi ser i diagrammet är konfidensintervallet för Södra Skärgården större än för Sydväst, vilket beror på att det är ett lägre antal svarande i mellanområdet än i hela stadsområdet. </a:t>
            </a:r>
          </a:p>
          <a:p>
            <a:endParaRPr lang="sv-SE"/>
          </a:p>
          <a:p>
            <a:r>
              <a:rPr lang="sv-SE"/>
              <a:t>Konfidensintervall används ofta för att med en viss nivå av säkerhet (i det här fallet 95%) säga om två värden faktiskt skiljer sig, alltså om det finns en statistiskt signifikant skillnad. I det här exemplet kan vi se att de två konfidensintervallen för Sydväst och Södra Skärgården skiljer sig åt under nästan hela perioden. 2017 så överlappar dock de två intervallen, och därför kan man inte just det året säga att det finns en statistiskt säkerställd skillnad mellan tilliten i Sydväst och Södra Skärgården. 2017 så skulle stadsområdet och mellanområdet kunnat ha samma medelvärde i tillit. De övriga åren, när intervallen skiljer sig, så är dock skillnaden statistiskt signifikant. Då kan vi vara 95% säkra på att tilliten i Södra Skärgården är högre än vad den är för hela stadsområdet Sydväst. </a:t>
            </a:r>
          </a:p>
          <a:p>
            <a:endParaRPr lang="sv-SE"/>
          </a:p>
          <a:p>
            <a:r>
              <a:rPr lang="sv-SE"/>
              <a:t>På samma sätt som vi jämfört stadsområdet och mellanområdet kan vi också jämföra de två med resultatet för hela staden, för att på så sätt kunna uttala oss om tilliten är signifikant högre eller lägre än vad den är i staden i stort. Värdet för hela staden har också konfidensintervall, men det är inte inkluderat i diagrammen här eftersom det är mycket mindre än de som gäller stadsområdena eller mellanområdena.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20729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 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dirty="0">
              <a:cs typeface="Arial"/>
            </a:endParaRPr>
          </a:p>
          <a:p>
            <a:endParaRPr lang="sv-SE" dirty="0"/>
          </a:p>
          <a:p>
            <a:r>
              <a:rPr lang="sv-SE" dirty="0"/>
              <a:t>Medelvärdet av tillit till grannar i Älvsborg har legat på värden mellan 8,0 och 8,4 under hela mätperioden. Högsta värdet var år 2017 då det låg på 8,4 och lägsta värdet är år 2023 då det ligger på 8,0. Älvsborgs medelvärde har under hela perioden legat högre i jämförelse med Sydväst (heldragen blå linje) och hela staden (svart heldragen linje)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60</a:t>
            </a:fld>
            <a:endParaRPr lang="sv-SE"/>
          </a:p>
        </p:txBody>
      </p:sp>
    </p:spTree>
    <p:extLst>
      <p:ext uri="{BB962C8B-B14F-4D97-AF65-F5344CB8AC3E}">
        <p14:creationId xmlns:p14="http://schemas.microsoft.com/office/powerpoint/2010/main" val="4073650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helt eller delvis felaktigt, alltså andelen som </a:t>
            </a:r>
            <a:r>
              <a:rPr lang="sv-SE" b="1" i="1" dirty="0"/>
              <a:t>inte </a:t>
            </a:r>
            <a:r>
              <a:rPr lang="sv-SE" b="0" i="0" dirty="0"/>
              <a:t>känner sig trygga vid olika typer av platser nära där de bor. </a:t>
            </a:r>
            <a:r>
              <a:rPr lang="sv-SE" dirty="0"/>
              <a:t>Diagrammet visar medelvärdet av andelen per år 2022-2023 för mellanområdet Frölunda torg-Tofta uppdelat på olika platstyper och i jämförelse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platser i mellanområdet Älvsborg (gula staplar) där störst andel anger att de inte känner sig trygga är torg och butiker därefter kommer parker. Den plats där lägst andel anger att de inte känner sig trygga är lekplatser.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Bibliotek, butiker och torg är de platstyper som ligger över snittet för staden vad gäller andel som inte känner sig trygga. Övriga ligger under snittet för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61</a:t>
            </a:fld>
            <a:endParaRPr lang="sv-SE"/>
          </a:p>
        </p:txBody>
      </p:sp>
    </p:spTree>
    <p:extLst>
      <p:ext uri="{BB962C8B-B14F-4D97-AF65-F5344CB8AC3E}">
        <p14:creationId xmlns:p14="http://schemas.microsoft.com/office/powerpoint/2010/main" val="25056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8834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520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Inställning till påståendet: ”Jag känner mig trygg i mitt bostadsområde” 1 (Helt felaktigt) – 5 (Helt riktigt). Diagrammet visar andelen som svarat 4 eller 5 (delvis riktigt och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Diagrammet visar att andelen som angett att de känner sig trygga i sitt bostadsområde i Sydväst (heldragen blå linje) har legat på en ganska jämn nivå med en viss nedåtgående trend mellan åren 2018-2021. </a:t>
            </a:r>
            <a:r>
              <a:rPr lang="sv-SE" strike="noStrike" dirty="0">
                <a:solidFill>
                  <a:schemeClr val="tx1"/>
                </a:solidFill>
              </a:rPr>
              <a:t>År 2022 anger 86 procent av de tillfrågade i sydväst att de känner sig trygga i sitt bostadsområde vilket är en ökning från 2021 då andelen låg på 79 procent. År 2023 sjunker andelen igen till samma resultat som vid mätningens start år 2018 då 82 procent av de svarande anger att de känner sig trygga i sitt bostadsområde. Under hela perioden är det högre andel i Sydväst som anger att de känner sig trygga i sitt bostadsområde jämfört med andelen för hela staden </a:t>
            </a:r>
            <a:r>
              <a:rPr lang="sv-SE" dirty="0">
                <a:solidFill>
                  <a:schemeClr val="tx1"/>
                </a:solidFill>
              </a:rPr>
              <a:t>(svart heldragen linje)</a:t>
            </a:r>
            <a:r>
              <a:rPr lang="sv-SE" strike="noStrike" dirty="0">
                <a:solidFill>
                  <a:schemeClr val="tx1"/>
                </a:solidFill>
              </a:rPr>
              <a:t> </a:t>
            </a:r>
            <a:endParaRPr lang="sv-SE" dirty="0">
              <a:solidFill>
                <a:schemeClr val="tx1"/>
              </a:solidFill>
            </a:endParaRPr>
          </a:p>
          <a:p>
            <a:endParaRPr lang="sv-SE" b="0"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chemeClr val="tx1"/>
                </a:solidFill>
                <a:effectLst/>
                <a:latin typeface="Arial"/>
                <a:cs typeface="Arial"/>
              </a:rPr>
              <a:t>Bruten skala har använts i detta diagram för att kunna göra </a:t>
            </a:r>
            <a:r>
              <a:rPr lang="sv-SE" sz="1200" b="0" i="0" u="none" strike="noStrike" dirty="0" err="1">
                <a:solidFill>
                  <a:schemeClr val="tx1"/>
                </a:solidFill>
                <a:effectLst/>
                <a:latin typeface="Arial"/>
                <a:cs typeface="Arial"/>
              </a:rPr>
              <a:t>inzoomningar</a:t>
            </a:r>
            <a:r>
              <a:rPr lang="sv-SE" sz="1200" b="0" i="0" u="none" strike="noStrike" dirty="0">
                <a:solidFill>
                  <a:schemeClr val="tx1"/>
                </a:solidFill>
                <a:effectLst/>
                <a:latin typeface="Arial"/>
                <a:cs typeface="Arial"/>
              </a:rPr>
              <a:t> av </a:t>
            </a:r>
            <a:r>
              <a:rPr lang="sv-SE" sz="1200" b="0" i="0" u="none" strike="noStrike" dirty="0" err="1">
                <a:solidFill>
                  <a:schemeClr val="tx1"/>
                </a:solidFill>
                <a:effectLst/>
                <a:latin typeface="Arial"/>
                <a:cs typeface="Arial"/>
              </a:rPr>
              <a:t>datan</a:t>
            </a:r>
            <a:r>
              <a:rPr lang="sv-SE" sz="1200" b="0" i="0" u="none" strike="noStrike" dirty="0">
                <a:solidFill>
                  <a:schemeClr val="tx1"/>
                </a:solidFill>
                <a:effectLst/>
                <a:latin typeface="Arial"/>
                <a:cs typeface="Arial"/>
              </a:rPr>
              <a:t>. Skalan på y-axeln börjar alltså inte på 0. Detta kan göra att vissa förändringar och skillnader ser större ut än vad de egentligen är.</a:t>
            </a:r>
            <a:endParaRPr lang="sv-SE" dirty="0">
              <a:solidFill>
                <a:schemeClr val="tx1"/>
              </a:solidFill>
              <a:latin typeface="Arial"/>
              <a:cs typeface="Arial"/>
            </a:endParaRP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45045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b="0"/>
              <a:t>Skalan går från 0 (Det går inte att lita på människor i allmänhet) till 10 (Det går att lita på människor i allmänhet).</a:t>
            </a:r>
            <a:endParaRPr lang="sv-SE" b="0">
              <a:cs typeface="Arial"/>
            </a:endParaRPr>
          </a:p>
          <a:p>
            <a:r>
              <a:rPr lang="sv-SE" b="0"/>
              <a:t>Diagrammet visar medelvärdet.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I stadsområde Sydväst (heldragen blå linje) ökade medelvärdet av tillit till andra i bostadsområdet mellan 2016 och 2018 för att därefter sjunka fram till 2020. Mellan 2020 och 2022 ökade medelvärdet från 7,4 till 7,5 för att sedan sjunka igen år 2023 till 7,4. Under hela perioden är medelvärdet i Sydväst högre än staden som helhet </a:t>
            </a:r>
            <a:r>
              <a:rPr lang="sv-SE"/>
              <a:t>(svart heldragen linje)</a:t>
            </a:r>
            <a:r>
              <a:rPr lang="sv-SE" b="0"/>
              <a:t>. </a:t>
            </a:r>
          </a:p>
          <a:p>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1F1F1F"/>
                </a:solidFill>
                <a:effectLst/>
                <a:latin typeface="Arial"/>
                <a:cs typeface="Arial"/>
              </a:rPr>
              <a:t>Bruten skala har använts i detta diagram för att kunna göra </a:t>
            </a:r>
            <a:r>
              <a:rPr lang="sv-SE" sz="1200" b="0" i="0" u="none" strike="noStrike" err="1">
                <a:solidFill>
                  <a:srgbClr val="1F1F1F"/>
                </a:solidFill>
                <a:effectLst/>
                <a:latin typeface="Arial"/>
                <a:cs typeface="Arial"/>
              </a:rPr>
              <a:t>inzoomningar</a:t>
            </a:r>
            <a:r>
              <a:rPr lang="sv-SE" sz="1200" b="0" i="0" u="none" strike="noStrike">
                <a:solidFill>
                  <a:srgbClr val="1F1F1F"/>
                </a:solidFill>
                <a:effectLst/>
                <a:latin typeface="Arial"/>
                <a:cs typeface="Arial"/>
              </a:rPr>
              <a:t> av </a:t>
            </a:r>
            <a:r>
              <a:rPr lang="sv-SE" sz="1200" b="0" i="0" u="none" strike="noStrike" err="1">
                <a:solidFill>
                  <a:srgbClr val="1F1F1F"/>
                </a:solidFill>
                <a:effectLst/>
                <a:latin typeface="Arial"/>
                <a:cs typeface="Arial"/>
              </a:rPr>
              <a:t>datan</a:t>
            </a:r>
            <a:r>
              <a:rPr lang="sv-SE" sz="1200" b="0" i="0" u="none" strike="noStrike">
                <a:solidFill>
                  <a:srgbClr val="1F1F1F"/>
                </a:solidFill>
                <a:effectLst/>
                <a:latin typeface="Arial"/>
                <a:cs typeface="Arial"/>
              </a:rPr>
              <a:t>. Skalan på y-axeln börjar alltså inte på 0. Detta kan göra att vissa förändringar och skillnader ser större ut än vad de egentligen är.</a:t>
            </a:r>
            <a:endParaRPr lang="sv-SE">
              <a:latin typeface="Arial"/>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1572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9B615-FCD2-4529-FF70-B595BCC841A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88B7C8-21BE-FF9C-7F3A-B192A36F5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ABE17E-34D3-288B-C64A-960F85415D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0951273-980A-0C81-2A3E-B60910F006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3888C-7E7D-91AA-E2DB-D0CD00C677F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1562548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2AD85-F454-5846-A221-8C9F32B200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C3BE60-6873-1893-80EB-EFD0A15723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797FA-8577-D389-E43C-2897AF22F04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B16947CF-E16D-AFE0-3FE9-9B5843D1B2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10B164-525A-FE50-122C-3071C5E444D1}"/>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05064025"/>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C5F9D-D17C-0A50-8E31-3F7FE61E83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ADE1CDC-7E68-8AFC-D418-DB8981835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21E2AE-CA03-4E6F-1332-4868EE84431A}"/>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9D104A0-B00C-7ACE-8435-AF7150C54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D0935-8C05-A2B8-52B2-78CD0A84BD25}"/>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01048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8001-F838-22CB-4110-734FFF5533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1669C-41D8-E422-1A70-15FAB3A2DBF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190227-FFF1-B3F5-53C7-613D2B862A7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FBE18-7FD5-9072-A508-90E5EB01F348}"/>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C814E537-D7A4-43A9-985E-CFD6B73793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5055E1-8EFB-0765-037D-F280FD963FF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33862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26C7F-7DF0-1DF9-3050-C5C6C33108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6F34A1-4C33-DAA5-8899-EB9E704EE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7A20B27-0568-13ED-11F2-1EB01FF2E7E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D245E-B4AB-0346-2F51-2CFB62A6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996061-3A38-9A7E-99A3-D1846AD08BB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AF5F95-5F96-7238-412A-09A6C4D0411C}"/>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8" name="Platshållare för sidfot 7">
            <a:extLst>
              <a:ext uri="{FF2B5EF4-FFF2-40B4-BE49-F238E27FC236}">
                <a16:creationId xmlns:a16="http://schemas.microsoft.com/office/drawing/2014/main" id="{0C834616-2235-4270-4B71-0AE3B0D7C1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A0FEB7-23C9-0C39-EB70-A8CBAC114B1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74461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77FBB-6288-351F-134C-FAE7049DB2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1B581B-A366-2459-C2E7-922794E111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4" name="Platshållare för sidfot 3">
            <a:extLst>
              <a:ext uri="{FF2B5EF4-FFF2-40B4-BE49-F238E27FC236}">
                <a16:creationId xmlns:a16="http://schemas.microsoft.com/office/drawing/2014/main" id="{85E70107-C25B-65B6-048E-8909BEEE9F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F60311-1D42-EDCC-676A-A618ECFD505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7256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578A9A-B782-AA0B-0B80-F322C4194CA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3" name="Platshållare för sidfot 2">
            <a:extLst>
              <a:ext uri="{FF2B5EF4-FFF2-40B4-BE49-F238E27FC236}">
                <a16:creationId xmlns:a16="http://schemas.microsoft.com/office/drawing/2014/main" id="{6CA03092-6446-1D5C-2D68-37835A02A2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B362EFB-1D9C-2937-168F-F2F3B2DCDE3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808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3CF548-3782-EB8D-777C-4A45281EAA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52E64F-0131-736F-366B-3C9A2D436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4AA888-C919-DD73-E2EC-ADB4488B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3827EC-2B1A-1041-0195-FFAAAB1B8544}"/>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EBDFDF0F-8EC7-B041-97F1-E7ACF6F1CE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D15DB02-1324-950C-EB92-900701D773D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81636164"/>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0A105-1BA4-155E-7F1B-EC90C3C377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55E9545-CEFE-B0A7-4005-77603E633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AFB087-6C7E-874F-CBC4-FFAB25A9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4732A1-B0A8-EFC0-89EE-899C7F4FDE59}"/>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776BF902-7B1A-1FF0-4F35-7FF0E7FF05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A60B71-27F8-A21F-C754-4514FD30E9F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31654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79D45-4CA0-8DCE-6DFB-DB0FC715458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1257BD-BC2A-6B32-B1F1-7A00A377C95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AB20B-DCFD-3444-C32B-88AE24A174FE}"/>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52D0520-EC60-8C0E-6AD1-F68A054990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ECB77C-24F7-0E85-8954-D6C7C957BB9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04086212"/>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8F042E-2F12-D374-A958-3A0723C9B9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46EAC9-73E0-36D6-43E2-88270F9CD3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9081D6-3E9E-D5E3-AEB2-60D1173AFFED}"/>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C1FADE7-6D18-E76E-175D-8AD766E51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E6C05-8597-123A-5DD9-8B7597F6B3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26066718"/>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29877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067160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263284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975721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782479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4022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349278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853210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8979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19669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263527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0538870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1839012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83624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259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5416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6173356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8186873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514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10.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1.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9.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53592245"/>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2F7C86-9E20-7EDF-7F1D-FA3BE3F7C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686C0D-6C5C-A15A-86B7-BE66743F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BD7904-814B-F76C-F860-806AD6D3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345AAF86-8A90-3D8B-270E-5F93A721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AA7421-8DAD-967D-81F2-D2BF1F32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BBA8-F427-4879-AAC6-186856FF899B}" type="slidenum">
              <a:rPr lang="sv-SE" smtClean="0"/>
              <a:pPr/>
              <a:t>‹#›</a:t>
            </a:fld>
            <a:endParaRPr lang="sv-SE"/>
          </a:p>
        </p:txBody>
      </p:sp>
      <p:sp>
        <p:nvSpPr>
          <p:cNvPr id="7" name="textruta 6">
            <a:extLst>
              <a:ext uri="{FF2B5EF4-FFF2-40B4-BE49-F238E27FC236}">
                <a16:creationId xmlns:a16="http://schemas.microsoft.com/office/drawing/2014/main" id="{34D9DBF9-CEE9-80C8-2403-F4EA5790741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pic>
        <p:nvPicPr>
          <p:cNvPr id="8" name="Bildobjekt 7" descr="Logo" title="Logo">
            <a:extLst>
              <a:ext uri="{FF2B5EF4-FFF2-40B4-BE49-F238E27FC236}">
                <a16:creationId xmlns:a16="http://schemas.microsoft.com/office/drawing/2014/main" id="{9D2A57F8-91EE-7E89-06A5-1425E0C5D2EF}"/>
              </a:ext>
            </a:extLst>
          </p:cNvPr>
          <p:cNvPicPr>
            <a:picLocks noChangeAspect="1"/>
          </p:cNvPicPr>
          <p:nvPr userDrawn="1"/>
        </p:nvPicPr>
        <p:blipFill>
          <a:blip r:embed="rId16"/>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787941071"/>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9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55" userDrawn="1">
          <p15:clr>
            <a:srgbClr val="F26B43"/>
          </p15:clr>
        </p15:guide>
        <p15:guide id="3" pos="257" userDrawn="1">
          <p15:clr>
            <a:srgbClr val="F26B43"/>
          </p15:clr>
        </p15:guide>
        <p15:guide id="4" pos="7423" userDrawn="1">
          <p15:clr>
            <a:srgbClr val="F26B43"/>
          </p15:clr>
        </p15:guide>
        <p15:guide id="5" orient="horz" pos="4156" userDrawn="1">
          <p15:clr>
            <a:srgbClr val="F26B43"/>
          </p15:clr>
        </p15:guide>
        <p15:guide id="6" orient="horz" pos="1095" userDrawn="1">
          <p15:clr>
            <a:srgbClr val="F26B43"/>
          </p15:clr>
        </p15:guide>
        <p15:guide id="7" orient="horz" pos="550" userDrawn="1">
          <p15:clr>
            <a:srgbClr val="F26B43"/>
          </p15:clr>
        </p15:guide>
        <p15:guide id="8" orient="horz" pos="3725" userDrawn="1">
          <p15:clr>
            <a:srgbClr val="F26B43"/>
          </p15:clr>
        </p15:guide>
        <p15:guide id="9"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image" Target="../media/image6.jpeg"/><Relationship Id="rId3" Type="http://schemas.openxmlformats.org/officeDocument/2006/relationships/slide" Target="slide22.xml"/><Relationship Id="rId7" Type="http://schemas.openxmlformats.org/officeDocument/2006/relationships/slide" Target="slide42.xml"/><Relationship Id="rId12" Type="http://schemas.openxmlformats.org/officeDocument/2006/relationships/image" Target="../media/image5.jpeg"/><Relationship Id="rId2" Type="http://schemas.openxmlformats.org/officeDocument/2006/relationships/slide" Target="slide8.xml"/><Relationship Id="rId1" Type="http://schemas.openxmlformats.org/officeDocument/2006/relationships/slideLayout" Target="../slideLayouts/slideLayout166.xml"/><Relationship Id="rId6" Type="http://schemas.openxmlformats.org/officeDocument/2006/relationships/slide" Target="slide37.xml"/><Relationship Id="rId11" Type="http://schemas.openxmlformats.org/officeDocument/2006/relationships/image" Target="../media/image4.jpeg"/><Relationship Id="rId5" Type="http://schemas.openxmlformats.org/officeDocument/2006/relationships/slide" Target="slide32.xml"/><Relationship Id="rId10" Type="http://schemas.openxmlformats.org/officeDocument/2006/relationships/slide" Target="slide57.xml"/><Relationship Id="rId4" Type="http://schemas.openxmlformats.org/officeDocument/2006/relationships/slide" Target="slide27.xml"/><Relationship Id="rId9"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66.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1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16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166.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16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16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16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3.xml"/><Relationship Id="rId1" Type="http://schemas.openxmlformats.org/officeDocument/2006/relationships/slideLayout" Target="../slideLayouts/slideLayout1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8.xml"/><Relationship Id="rId2" Type="http://schemas.openxmlformats.org/officeDocument/2006/relationships/notesSlide" Target="../notesSlides/notesSlide44.xml"/><Relationship Id="rId1" Type="http://schemas.openxmlformats.org/officeDocument/2006/relationships/slideLayout" Target="../slideLayouts/slideLayout166.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5.xml"/><Relationship Id="rId1" Type="http://schemas.openxmlformats.org/officeDocument/2006/relationships/slideLayout" Target="../slideLayouts/slideLayout166.xml"/></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5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7.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64.xml"/><Relationship Id="rId2" Type="http://schemas.openxmlformats.org/officeDocument/2006/relationships/notesSlide" Target="../notesSlides/notesSlide48.xml"/><Relationship Id="rId1" Type="http://schemas.openxmlformats.org/officeDocument/2006/relationships/slideLayout" Target="../slideLayouts/slideLayout166.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image" Target="../media/image8.svg"/></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9.xml"/><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6.xml"/></Relationships>
</file>

<file path=ppt/slides/_rels/slide6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0.xml"/><Relationship Id="rId1" Type="http://schemas.openxmlformats.org/officeDocument/2006/relationships/slideLayout" Target="../slideLayouts/slideLayout166.xml"/></Relationships>
</file>

<file path=ppt/slides/_rels/slide6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1.xml"/><Relationship Id="rId1" Type="http://schemas.openxmlformats.org/officeDocument/2006/relationships/slideLayout" Target="../slideLayouts/slideLayout1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6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13E89-C4C6-4076-2504-104FB87DD91D}"/>
              </a:ext>
            </a:extLst>
          </p:cNvPr>
          <p:cNvSpPr>
            <a:spLocks noGrp="1"/>
          </p:cNvSpPr>
          <p:nvPr>
            <p:ph type="ctrTitle"/>
          </p:nvPr>
        </p:nvSpPr>
        <p:spPr>
          <a:xfrm>
            <a:off x="954157" y="2626153"/>
            <a:ext cx="10502347" cy="1349829"/>
          </a:xfrm>
        </p:spPr>
        <p:txBody>
          <a:bodyPr/>
          <a:lstStyle/>
          <a:p>
            <a:r>
              <a:rPr lang="sv-SE">
                <a:latin typeface="Arial Black" panose="020B0A04020102020204" pitchFamily="34" charset="0"/>
              </a:rPr>
              <a:t>Resultat från SOM-enkäten 2023</a:t>
            </a:r>
            <a:br>
              <a:rPr lang="sv-SE">
                <a:latin typeface="Arial Black" panose="020B0A04020102020204" pitchFamily="34" charset="0"/>
              </a:rPr>
            </a:br>
            <a:r>
              <a:rPr lang="sv-SE">
                <a:latin typeface="Arial Black" panose="020B0A04020102020204" pitchFamily="34" charset="0"/>
              </a:rPr>
              <a:t>- trygghet och stadsområdesfrågor</a:t>
            </a:r>
          </a:p>
        </p:txBody>
      </p:sp>
      <p:sp>
        <p:nvSpPr>
          <p:cNvPr id="6" name="Platshållare för text 5">
            <a:extLst>
              <a:ext uri="{FF2B5EF4-FFF2-40B4-BE49-F238E27FC236}">
                <a16:creationId xmlns:a16="http://schemas.microsoft.com/office/drawing/2014/main" id="{83086809-2773-A4C3-8C87-9FB0B3A64DB7}"/>
              </a:ext>
            </a:extLst>
          </p:cNvPr>
          <p:cNvSpPr>
            <a:spLocks noGrp="1"/>
          </p:cNvSpPr>
          <p:nvPr>
            <p:ph type="body" sz="quarter" idx="10"/>
          </p:nvPr>
        </p:nvSpPr>
        <p:spPr>
          <a:xfrm>
            <a:off x="1318591" y="4165601"/>
            <a:ext cx="9141713" cy="251417"/>
          </a:xfrm>
        </p:spPr>
        <p:txBody>
          <a:bodyPr/>
          <a:lstStyle/>
          <a:p>
            <a:r>
              <a:rPr lang="sv-SE">
                <a:latin typeface="Arial Black" panose="020B0A04020102020204" pitchFamily="34" charset="0"/>
              </a:rPr>
              <a:t>Stadsområde Sydväst</a:t>
            </a:r>
          </a:p>
        </p:txBody>
      </p:sp>
    </p:spTree>
    <p:extLst>
      <p:ext uri="{BB962C8B-B14F-4D97-AF65-F5344CB8AC3E}">
        <p14:creationId xmlns:p14="http://schemas.microsoft.com/office/powerpoint/2010/main" val="22606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3B6838F-1B40-1BF7-B57F-444EF68ABCC4}"/>
              </a:ext>
            </a:extLst>
          </p:cNvPr>
          <p:cNvGraphicFramePr>
            <a:graphicFrameLocks/>
          </p:cNvGraphicFramePr>
          <p:nvPr>
            <p:extLst>
              <p:ext uri="{D42A27DB-BD31-4B8C-83A1-F6EECF244321}">
                <p14:modId xmlns:p14="http://schemas.microsoft.com/office/powerpoint/2010/main" val="3799198548"/>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90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9EC5198-7022-B5BB-5A88-7B367414BBF3}"/>
              </a:ext>
            </a:extLst>
          </p:cNvPr>
          <p:cNvGraphicFramePr>
            <a:graphicFrameLocks/>
          </p:cNvGraphicFramePr>
          <p:nvPr>
            <p:extLst>
              <p:ext uri="{D42A27DB-BD31-4B8C-83A1-F6EECF244321}">
                <p14:modId xmlns:p14="http://schemas.microsoft.com/office/powerpoint/2010/main" val="3203388582"/>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63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088AE4B-A4C1-11BB-D944-9E0870790D6F}"/>
              </a:ext>
            </a:extLst>
          </p:cNvPr>
          <p:cNvGraphicFramePr>
            <a:graphicFrameLocks/>
          </p:cNvGraphicFramePr>
          <p:nvPr>
            <p:extLst>
              <p:ext uri="{D42A27DB-BD31-4B8C-83A1-F6EECF244321}">
                <p14:modId xmlns:p14="http://schemas.microsoft.com/office/powerpoint/2010/main" val="2277138906"/>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39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685E473-B730-B339-65B1-528396D4BB0F}"/>
              </a:ext>
            </a:extLst>
          </p:cNvPr>
          <p:cNvGraphicFramePr>
            <a:graphicFrameLocks/>
          </p:cNvGraphicFramePr>
          <p:nvPr>
            <p:extLst>
              <p:ext uri="{D42A27DB-BD31-4B8C-83A1-F6EECF244321}">
                <p14:modId xmlns:p14="http://schemas.microsoft.com/office/powerpoint/2010/main" val="4082134470"/>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50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8C255FF-2214-0C6F-BA43-61C86B59C5CA}"/>
              </a:ext>
            </a:extLst>
          </p:cNvPr>
          <p:cNvGraphicFramePr>
            <a:graphicFrameLocks/>
          </p:cNvGraphicFramePr>
          <p:nvPr>
            <p:extLst>
              <p:ext uri="{D42A27DB-BD31-4B8C-83A1-F6EECF244321}">
                <p14:modId xmlns:p14="http://schemas.microsoft.com/office/powerpoint/2010/main" val="1932578625"/>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052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6E36736-67A0-D7AB-7912-E36E144075A0}"/>
              </a:ext>
            </a:extLst>
          </p:cNvPr>
          <p:cNvGraphicFramePr>
            <a:graphicFrameLocks/>
          </p:cNvGraphicFramePr>
          <p:nvPr>
            <p:extLst>
              <p:ext uri="{D42A27DB-BD31-4B8C-83A1-F6EECF244321}">
                <p14:modId xmlns:p14="http://schemas.microsoft.com/office/powerpoint/2010/main" val="2245750987"/>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31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00D93E-0BF3-BDB1-EAA5-4F4AD314FDD0}"/>
              </a:ext>
            </a:extLst>
          </p:cNvPr>
          <p:cNvGraphicFramePr>
            <a:graphicFrameLocks/>
          </p:cNvGraphicFramePr>
          <p:nvPr>
            <p:extLst>
              <p:ext uri="{D42A27DB-BD31-4B8C-83A1-F6EECF244321}">
                <p14:modId xmlns:p14="http://schemas.microsoft.com/office/powerpoint/2010/main" val="2516766713"/>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133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E529074-63C1-3146-318C-C5CBDD02852D}"/>
              </a:ext>
            </a:extLst>
          </p:cNvPr>
          <p:cNvGraphicFramePr>
            <a:graphicFrameLocks/>
          </p:cNvGraphicFramePr>
          <p:nvPr>
            <p:extLst>
              <p:ext uri="{D42A27DB-BD31-4B8C-83A1-F6EECF244321}">
                <p14:modId xmlns:p14="http://schemas.microsoft.com/office/powerpoint/2010/main" val="198509369"/>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16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2C4A7A4-B8F2-BC72-2469-1CF3FE2154D2}"/>
              </a:ext>
            </a:extLst>
          </p:cNvPr>
          <p:cNvGraphicFramePr>
            <a:graphicFrameLocks/>
          </p:cNvGraphicFramePr>
          <p:nvPr>
            <p:extLst>
              <p:ext uri="{D42A27DB-BD31-4B8C-83A1-F6EECF244321}">
                <p14:modId xmlns:p14="http://schemas.microsoft.com/office/powerpoint/2010/main" val="282569722"/>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96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BE4B10-F17D-6C25-DAFB-B96F58CA6D2B}"/>
              </a:ext>
            </a:extLst>
          </p:cNvPr>
          <p:cNvGraphicFramePr>
            <a:graphicFrameLocks/>
          </p:cNvGraphicFramePr>
          <p:nvPr>
            <p:extLst>
              <p:ext uri="{D42A27DB-BD31-4B8C-83A1-F6EECF244321}">
                <p14:modId xmlns:p14="http://schemas.microsoft.com/office/powerpoint/2010/main" val="765368729"/>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47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Innehåll</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5589105" cy="4750903"/>
          </a:xfrm>
        </p:spPr>
        <p:txBody>
          <a:bodyPr>
            <a:normAutofit/>
          </a:bodyPr>
          <a:lstStyle/>
          <a:p>
            <a:pPr marL="0" indent="0">
              <a:lnSpc>
                <a:spcPct val="100000"/>
              </a:lnSpc>
              <a:buNone/>
            </a:pPr>
            <a:r>
              <a:rPr lang="sv-SE" sz="2000">
                <a:latin typeface="Aptos Display" panose="020B0004020202020204" pitchFamily="34" charset="0"/>
                <a:cs typeface="Arial" panose="020B0604020202020204" pitchFamily="34" charset="0"/>
                <a:hlinkClick r:id="rId2" action="ppaction://hlinksldjump"/>
              </a:rPr>
              <a:t>Stadsområde Sydväst – övergripande </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3" action="ppaction://hlinksldjump"/>
              </a:rPr>
              <a:t>Stora Högsbo</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4" action="ppaction://hlinksldjump"/>
              </a:rPr>
              <a:t>Askim-Hovås</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5" action="ppaction://hlinksldjump"/>
              </a:rPr>
              <a:t>Billdal</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6" action="ppaction://hlinksldjump"/>
              </a:rPr>
              <a:t>Södra Skärgården</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err="1">
                <a:latin typeface="Aptos Display" panose="020B0004020202020204" pitchFamily="34" charset="0"/>
                <a:cs typeface="Arial" panose="020B0604020202020204" pitchFamily="34" charset="0"/>
                <a:hlinkClick r:id="rId7" action="ppaction://hlinksldjump"/>
              </a:rPr>
              <a:t>Bratthammar</a:t>
            </a:r>
            <a:r>
              <a:rPr lang="sv-SE" sz="2000">
                <a:latin typeface="Aptos Display" panose="020B0004020202020204" pitchFamily="34" charset="0"/>
                <a:cs typeface="Arial" panose="020B0604020202020204" pitchFamily="34" charset="0"/>
                <a:hlinkClick r:id="rId7" action="ppaction://hlinksldjump"/>
              </a:rPr>
              <a:t>-Näset-Önnered</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8" action="ppaction://hlinksldjump"/>
              </a:rPr>
              <a:t>Centrala Tynnered</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9" action="ppaction://hlinksldjump"/>
              </a:rPr>
              <a:t>Frölunda Torg-Tofta</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10" action="ppaction://hlinksldjump"/>
              </a:rPr>
              <a:t>Älvsborg</a:t>
            </a:r>
            <a:endParaRPr lang="sv-SE" sz="2000">
              <a:latin typeface="Aptos Display" panose="020B0004020202020204" pitchFamily="34" charset="0"/>
              <a:cs typeface="Arial" panose="020B0604020202020204" pitchFamily="34" charset="0"/>
            </a:endParaRPr>
          </a:p>
        </p:txBody>
      </p:sp>
      <p:pic>
        <p:nvPicPr>
          <p:cNvPr id="11" name="Bildobjekt 10" descr="En bild som visar utomhus, himmel, väg, moln&#10;&#10;Automatiskt genererad beskrivning">
            <a:extLst>
              <a:ext uri="{FF2B5EF4-FFF2-40B4-BE49-F238E27FC236}">
                <a16:creationId xmlns:a16="http://schemas.microsoft.com/office/drawing/2014/main" id="{5337A46D-D25B-C68A-C928-60700266334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96975" y="3966819"/>
            <a:ext cx="3703985" cy="2469323"/>
          </a:xfrm>
          <a:prstGeom prst="rect">
            <a:avLst/>
          </a:prstGeom>
        </p:spPr>
      </p:pic>
      <p:pic>
        <p:nvPicPr>
          <p:cNvPr id="5" name="Bildobjekt 4" descr="En bild som visar utomhus, himmel, vatten, sjö&#10;&#10;Automatiskt genererad beskrivning">
            <a:extLst>
              <a:ext uri="{FF2B5EF4-FFF2-40B4-BE49-F238E27FC236}">
                <a16:creationId xmlns:a16="http://schemas.microsoft.com/office/drawing/2014/main" id="{A9FA4C40-28C6-CF2B-7328-747A35FF422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96696" y="1497494"/>
            <a:ext cx="3704263" cy="2469324"/>
          </a:xfrm>
          <a:prstGeom prst="rect">
            <a:avLst/>
          </a:prstGeom>
        </p:spPr>
      </p:pic>
      <p:pic>
        <p:nvPicPr>
          <p:cNvPr id="15" name="Bildobjekt 14" descr="En bild som visar Naturlig mat, Närproducerat, marknad, Oprocessad mat&#10;&#10;Automatiskt genererad beskrivning">
            <a:extLst>
              <a:ext uri="{FF2B5EF4-FFF2-40B4-BE49-F238E27FC236}">
                <a16:creationId xmlns:a16="http://schemas.microsoft.com/office/drawing/2014/main" id="{96502E76-E80F-A7C9-822A-CB72376139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04124" y="1497494"/>
            <a:ext cx="3292432" cy="4938648"/>
          </a:xfrm>
          <a:prstGeom prst="rect">
            <a:avLst/>
          </a:prstGeom>
        </p:spPr>
      </p:pic>
    </p:spTree>
    <p:extLst>
      <p:ext uri="{BB962C8B-B14F-4D97-AF65-F5344CB8AC3E}">
        <p14:creationId xmlns:p14="http://schemas.microsoft.com/office/powerpoint/2010/main" val="15062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2FF4565-61A4-7B68-F201-3B047FE3A1C2}"/>
              </a:ext>
            </a:extLst>
          </p:cNvPr>
          <p:cNvGraphicFramePr>
            <a:graphicFrameLocks/>
          </p:cNvGraphicFramePr>
          <p:nvPr>
            <p:extLst>
              <p:ext uri="{D42A27DB-BD31-4B8C-83A1-F6EECF244321}">
                <p14:modId xmlns:p14="http://schemas.microsoft.com/office/powerpoint/2010/main" val="582377391"/>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44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92BA65-770C-42CE-2D16-8E3FA3959DBC}"/>
              </a:ext>
            </a:extLst>
          </p:cNvPr>
          <p:cNvGraphicFramePr>
            <a:graphicFrameLocks/>
          </p:cNvGraphicFramePr>
          <p:nvPr>
            <p:extLst>
              <p:ext uri="{D42A27DB-BD31-4B8C-83A1-F6EECF244321}">
                <p14:modId xmlns:p14="http://schemas.microsoft.com/office/powerpoint/2010/main" val="4251000920"/>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25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Stora Högsbo</a:t>
            </a:r>
          </a:p>
        </p:txBody>
      </p:sp>
    </p:spTree>
    <p:extLst>
      <p:ext uri="{BB962C8B-B14F-4D97-AF65-F5344CB8AC3E}">
        <p14:creationId xmlns:p14="http://schemas.microsoft.com/office/powerpoint/2010/main" val="258347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Stora Högsbo</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-3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24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-0,1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8" y="3326391"/>
            <a:ext cx="16014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7,1</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24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18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106668"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75842" y="1323981"/>
            <a:ext cx="2106668"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29 451</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- 5015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- 24 436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665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14792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314 770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80% förvärvsarbetande</a:t>
            </a:r>
          </a:p>
        </p:txBody>
      </p:sp>
      <p:graphicFrame>
        <p:nvGraphicFramePr>
          <p:cNvPr id="10" name="Diagram 9">
            <a:extLst>
              <a:ext uri="{FF2B5EF4-FFF2-40B4-BE49-F238E27FC236}">
                <a16:creationId xmlns:a16="http://schemas.microsoft.com/office/drawing/2014/main" id="{4D5AC27C-0696-F071-84CF-471BB8A410A2}"/>
              </a:ext>
            </a:extLst>
          </p:cNvPr>
          <p:cNvGraphicFramePr>
            <a:graphicFrameLocks/>
          </p:cNvGraphicFramePr>
          <p:nvPr/>
        </p:nvGraphicFramePr>
        <p:xfrm>
          <a:off x="4581242" y="3911513"/>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7" name="Diagram 6">
            <a:extLst>
              <a:ext uri="{FF2B5EF4-FFF2-40B4-BE49-F238E27FC236}">
                <a16:creationId xmlns:a16="http://schemas.microsoft.com/office/drawing/2014/main" id="{DEADA4EC-C396-3855-C87D-1B3B6C53BB50}"/>
              </a:ext>
            </a:extLst>
          </p:cNvPr>
          <p:cNvGraphicFramePr>
            <a:graphicFrameLocks/>
          </p:cNvGraphicFramePr>
          <p:nvPr/>
        </p:nvGraphicFramePr>
        <p:xfrm>
          <a:off x="3913247"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iagram 7">
            <a:extLst>
              <a:ext uri="{FF2B5EF4-FFF2-40B4-BE49-F238E27FC236}">
                <a16:creationId xmlns:a16="http://schemas.microsoft.com/office/drawing/2014/main" id="{67FB4409-BCD1-EFB0-DAB2-34DF261EB774}"/>
              </a:ext>
            </a:extLst>
          </p:cNvPr>
          <p:cNvGraphicFramePr>
            <a:graphicFrameLocks/>
          </p:cNvGraphicFramePr>
          <p:nvPr>
            <p:extLst>
              <p:ext uri="{D42A27DB-BD31-4B8C-83A1-F6EECF244321}">
                <p14:modId xmlns:p14="http://schemas.microsoft.com/office/powerpoint/2010/main" val="1742495186"/>
              </p:ext>
            </p:extLst>
          </p:nvPr>
        </p:nvGraphicFramePr>
        <p:xfrm>
          <a:off x="8863967"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263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1CB50-12B5-255E-208B-622D8BAA5C89}"/>
              </a:ext>
            </a:extLst>
          </p:cNvPr>
          <p:cNvGraphicFramePr>
            <a:graphicFrameLocks/>
          </p:cNvGraphicFramePr>
          <p:nvPr>
            <p:extLst>
              <p:ext uri="{D42A27DB-BD31-4B8C-83A1-F6EECF244321}">
                <p14:modId xmlns:p14="http://schemas.microsoft.com/office/powerpoint/2010/main" val="2254215601"/>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19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8DA00FD-4BCC-17CF-86B9-B5DE57D7AC85}"/>
              </a:ext>
            </a:extLst>
          </p:cNvPr>
          <p:cNvGraphicFramePr>
            <a:graphicFrameLocks/>
          </p:cNvGraphicFramePr>
          <p:nvPr>
            <p:extLst>
              <p:ext uri="{D42A27DB-BD31-4B8C-83A1-F6EECF244321}">
                <p14:modId xmlns:p14="http://schemas.microsoft.com/office/powerpoint/2010/main" val="709548907"/>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759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1C7717-C522-B95D-C794-2FD8D2A932BE}"/>
              </a:ext>
            </a:extLst>
          </p:cNvPr>
          <p:cNvGraphicFramePr>
            <a:graphicFrameLocks/>
          </p:cNvGraphicFramePr>
          <p:nvPr>
            <p:extLst>
              <p:ext uri="{D42A27DB-BD31-4B8C-83A1-F6EECF244321}">
                <p14:modId xmlns:p14="http://schemas.microsoft.com/office/powerpoint/2010/main" val="1880698282"/>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5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Askim-Hovås</a:t>
            </a:r>
          </a:p>
        </p:txBody>
      </p:sp>
    </p:spTree>
    <p:extLst>
      <p:ext uri="{BB962C8B-B14F-4D97-AF65-F5344CB8AC3E}">
        <p14:creationId xmlns:p14="http://schemas.microsoft.com/office/powerpoint/2010/main" val="117447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Askim-Hovås</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13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+0,5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034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7,7</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7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8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16 280</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- 3773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- 12 507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3481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2833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398 026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83% förvärvsarbetande</a:t>
            </a:r>
          </a:p>
        </p:txBody>
      </p:sp>
      <p:graphicFrame>
        <p:nvGraphicFramePr>
          <p:cNvPr id="8" name="Diagram 7">
            <a:extLst>
              <a:ext uri="{FF2B5EF4-FFF2-40B4-BE49-F238E27FC236}">
                <a16:creationId xmlns:a16="http://schemas.microsoft.com/office/drawing/2014/main" id="{F88543CC-F455-927F-ABE0-452B62CBA535}"/>
              </a:ext>
            </a:extLst>
          </p:cNvPr>
          <p:cNvGraphicFramePr>
            <a:graphicFrameLocks/>
          </p:cNvGraphicFramePr>
          <p:nvPr/>
        </p:nvGraphicFramePr>
        <p:xfrm>
          <a:off x="4572209" y="3889095"/>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91CE4A5F-3FF2-DBC8-7253-4D2F4DCDF489}"/>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04858FDD-89EB-9540-8183-7DFEFA79148D}"/>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245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E5A3809-5698-56C6-47D6-8D1CD660F887}"/>
              </a:ext>
            </a:extLst>
          </p:cNvPr>
          <p:cNvGraphicFramePr>
            <a:graphicFrameLocks/>
          </p:cNvGraphicFramePr>
          <p:nvPr>
            <p:extLst>
              <p:ext uri="{D42A27DB-BD31-4B8C-83A1-F6EECF244321}">
                <p14:modId xmlns:p14="http://schemas.microsoft.com/office/powerpoint/2010/main" val="464322397"/>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89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242897" y="171573"/>
            <a:ext cx="3756347" cy="904207"/>
          </a:xfrm>
        </p:spPr>
        <p:txBody>
          <a:bodyPr>
            <a:normAutofit fontScale="90000"/>
          </a:bodyPr>
          <a:lstStyle/>
          <a:p>
            <a:r>
              <a:rPr lang="sv-SE" sz="3200">
                <a:latin typeface="Arial Black" panose="020B0A04020102020204" pitchFamily="34" charset="0"/>
                <a:cs typeface="Arial" panose="020B0604020202020204" pitchFamily="34" charset="0"/>
              </a:rPr>
              <a:t>Stadsområde Sydväst</a:t>
            </a:r>
          </a:p>
        </p:txBody>
      </p:sp>
      <p:grpSp>
        <p:nvGrpSpPr>
          <p:cNvPr id="2" name="Grupp 1">
            <a:extLst>
              <a:ext uri="{FF2B5EF4-FFF2-40B4-BE49-F238E27FC236}">
                <a16:creationId xmlns:a16="http://schemas.microsoft.com/office/drawing/2014/main" id="{02F07E18-5933-8A44-C7E4-1219C54FD8AA}"/>
              </a:ext>
            </a:extLst>
          </p:cNvPr>
          <p:cNvGrpSpPr/>
          <p:nvPr/>
        </p:nvGrpSpPr>
        <p:grpSpPr>
          <a:xfrm>
            <a:off x="9128586" y="181959"/>
            <a:ext cx="2873855" cy="3104347"/>
            <a:chOff x="2137082" y="3838732"/>
            <a:chExt cx="2056126" cy="2221034"/>
          </a:xfrm>
          <a:solidFill>
            <a:srgbClr val="674B99"/>
          </a:solidFill>
        </p:grpSpPr>
        <p:sp>
          <p:nvSpPr>
            <p:cNvPr id="3" name="Frihandsfigur: Form 2">
              <a:extLst>
                <a:ext uri="{FF2B5EF4-FFF2-40B4-BE49-F238E27FC236}">
                  <a16:creationId xmlns:a16="http://schemas.microsoft.com/office/drawing/2014/main" id="{A1AF79C6-77AE-6540-B844-EC4F6058504C}"/>
                </a:ext>
              </a:extLst>
            </p:cNvPr>
            <p:cNvSpPr/>
            <p:nvPr/>
          </p:nvSpPr>
          <p:spPr>
            <a:xfrm>
              <a:off x="3226470" y="4865455"/>
              <a:ext cx="1497" cy="1016"/>
            </a:xfrm>
            <a:custGeom>
              <a:avLst/>
              <a:gdLst>
                <a:gd name="connsiteX0" fmla="*/ 909 w 1497"/>
                <a:gd name="connsiteY0" fmla="*/ 1016 h 1016"/>
                <a:gd name="connsiteX1" fmla="*/ 1498 w 1497"/>
                <a:gd name="connsiteY1" fmla="*/ 214 h 1016"/>
                <a:gd name="connsiteX2" fmla="*/ 0 w 1497"/>
                <a:gd name="connsiteY2" fmla="*/ 0 h 1016"/>
                <a:gd name="connsiteX3" fmla="*/ 909 w 1497"/>
                <a:gd name="connsiteY3" fmla="*/ 1016 h 1016"/>
              </a:gdLst>
              <a:ahLst/>
              <a:cxnLst>
                <a:cxn ang="0">
                  <a:pos x="connsiteX0" y="connsiteY0"/>
                </a:cxn>
                <a:cxn ang="0">
                  <a:pos x="connsiteX1" y="connsiteY1"/>
                </a:cxn>
                <a:cxn ang="0">
                  <a:pos x="connsiteX2" y="connsiteY2"/>
                </a:cxn>
                <a:cxn ang="0">
                  <a:pos x="connsiteX3" y="connsiteY3"/>
                </a:cxn>
              </a:cxnLst>
              <a:rect l="l" t="t" r="r" b="b"/>
              <a:pathLst>
                <a:path w="1497" h="1016">
                  <a:moveTo>
                    <a:pt x="909" y="1016"/>
                  </a:moveTo>
                  <a:cubicBezTo>
                    <a:pt x="909" y="1016"/>
                    <a:pt x="1337" y="481"/>
                    <a:pt x="1498" y="214"/>
                  </a:cubicBezTo>
                  <a:cubicBezTo>
                    <a:pt x="963" y="160"/>
                    <a:pt x="481" y="107"/>
                    <a:pt x="0" y="0"/>
                  </a:cubicBezTo>
                  <a:cubicBezTo>
                    <a:pt x="267" y="321"/>
                    <a:pt x="588" y="695"/>
                    <a:pt x="909" y="1016"/>
                  </a:cubicBezTo>
                  <a:close/>
                </a:path>
              </a:pathLst>
            </a:custGeom>
            <a:grp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 name="Frihandsfigur: Form 3">
              <a:extLst>
                <a:ext uri="{FF2B5EF4-FFF2-40B4-BE49-F238E27FC236}">
                  <a16:creationId xmlns:a16="http://schemas.microsoft.com/office/drawing/2014/main" id="{7CD016CA-C2E0-1397-C521-6BB4EADF02B5}"/>
                </a:ext>
              </a:extLst>
            </p:cNvPr>
            <p:cNvSpPr/>
            <p:nvPr/>
          </p:nvSpPr>
          <p:spPr>
            <a:xfrm>
              <a:off x="2147176" y="3857451"/>
              <a:ext cx="1171035" cy="1270493"/>
            </a:xfrm>
            <a:custGeom>
              <a:avLst/>
              <a:gdLst>
                <a:gd name="connsiteX0" fmla="*/ 1168732 w 1171035"/>
                <a:gd name="connsiteY0" fmla="*/ 416387 h 1270493"/>
                <a:gd name="connsiteX1" fmla="*/ 1170444 w 1171035"/>
                <a:gd name="connsiteY1" fmla="*/ 405046 h 1270493"/>
                <a:gd name="connsiteX2" fmla="*/ 1168304 w 1171035"/>
                <a:gd name="connsiteY2" fmla="*/ 389801 h 1270493"/>
                <a:gd name="connsiteX3" fmla="*/ 1170016 w 1171035"/>
                <a:gd name="connsiteY3" fmla="*/ 369795 h 1270493"/>
                <a:gd name="connsiteX4" fmla="*/ 1170016 w 1171035"/>
                <a:gd name="connsiteY4" fmla="*/ 348773 h 1270493"/>
                <a:gd name="connsiteX5" fmla="*/ 1166967 w 1171035"/>
                <a:gd name="connsiteY5" fmla="*/ 334598 h 1270493"/>
                <a:gd name="connsiteX6" fmla="*/ 1164506 w 1171035"/>
                <a:gd name="connsiteY6" fmla="*/ 310420 h 1270493"/>
                <a:gd name="connsiteX7" fmla="*/ 1154878 w 1171035"/>
                <a:gd name="connsiteY7" fmla="*/ 268215 h 1270493"/>
                <a:gd name="connsiteX8" fmla="*/ 1152364 w 1171035"/>
                <a:gd name="connsiteY8" fmla="*/ 229647 h 1270493"/>
                <a:gd name="connsiteX9" fmla="*/ 1154075 w 1171035"/>
                <a:gd name="connsiteY9" fmla="*/ 197231 h 1270493"/>
                <a:gd name="connsiteX10" fmla="*/ 1156001 w 1171035"/>
                <a:gd name="connsiteY10" fmla="*/ 165778 h 1270493"/>
                <a:gd name="connsiteX11" fmla="*/ 1157713 w 1171035"/>
                <a:gd name="connsiteY11" fmla="*/ 134539 h 1270493"/>
                <a:gd name="connsiteX12" fmla="*/ 1151187 w 1171035"/>
                <a:gd name="connsiteY12" fmla="*/ 103300 h 1270493"/>
                <a:gd name="connsiteX13" fmla="*/ 1152150 w 1171035"/>
                <a:gd name="connsiteY13" fmla="*/ 67247 h 1270493"/>
                <a:gd name="connsiteX14" fmla="*/ 1162795 w 1171035"/>
                <a:gd name="connsiteY14" fmla="*/ 44727 h 1270493"/>
                <a:gd name="connsiteX15" fmla="*/ 1163757 w 1171035"/>
                <a:gd name="connsiteY15" fmla="*/ 30926 h 1270493"/>
                <a:gd name="connsiteX16" fmla="*/ 1153968 w 1171035"/>
                <a:gd name="connsiteY16" fmla="*/ 30070 h 1270493"/>
                <a:gd name="connsiteX17" fmla="*/ 1138723 w 1171035"/>
                <a:gd name="connsiteY17" fmla="*/ 33066 h 1270493"/>
                <a:gd name="connsiteX18" fmla="*/ 1113047 w 1171035"/>
                <a:gd name="connsiteY18" fmla="*/ 33922 h 1270493"/>
                <a:gd name="connsiteX19" fmla="*/ 1100958 w 1171035"/>
                <a:gd name="connsiteY19" fmla="*/ 25844 h 1270493"/>
                <a:gd name="connsiteX20" fmla="*/ 1093202 w 1171035"/>
                <a:gd name="connsiteY20" fmla="*/ 18837 h 1270493"/>
                <a:gd name="connsiteX21" fmla="*/ 1078920 w 1171035"/>
                <a:gd name="connsiteY21" fmla="*/ 12792 h 1270493"/>
                <a:gd name="connsiteX22" fmla="*/ 1042866 w 1171035"/>
                <a:gd name="connsiteY22" fmla="*/ 3324 h 1270493"/>
                <a:gd name="connsiteX23" fmla="*/ 1016976 w 1171035"/>
                <a:gd name="connsiteY23" fmla="*/ 3324 h 1270493"/>
                <a:gd name="connsiteX24" fmla="*/ 1000447 w 1171035"/>
                <a:gd name="connsiteY24" fmla="*/ 20709 h 1270493"/>
                <a:gd name="connsiteX25" fmla="*/ 991407 w 1171035"/>
                <a:gd name="connsiteY25" fmla="*/ 41731 h 1270493"/>
                <a:gd name="connsiteX26" fmla="*/ 973274 w 1171035"/>
                <a:gd name="connsiteY26" fmla="*/ 65482 h 1270493"/>
                <a:gd name="connsiteX27" fmla="*/ 961933 w 1171035"/>
                <a:gd name="connsiteY27" fmla="*/ 87199 h 1270493"/>
                <a:gd name="connsiteX28" fmla="*/ 951021 w 1171035"/>
                <a:gd name="connsiteY28" fmla="*/ 117422 h 1270493"/>
                <a:gd name="connsiteX29" fmla="*/ 929892 w 1171035"/>
                <a:gd name="connsiteY29" fmla="*/ 126195 h 1270493"/>
                <a:gd name="connsiteX30" fmla="*/ 909244 w 1171035"/>
                <a:gd name="connsiteY30" fmla="*/ 118545 h 1270493"/>
                <a:gd name="connsiteX31" fmla="*/ 900204 w 1171035"/>
                <a:gd name="connsiteY31" fmla="*/ 120899 h 1270493"/>
                <a:gd name="connsiteX32" fmla="*/ 887687 w 1171035"/>
                <a:gd name="connsiteY32" fmla="*/ 129832 h 1270493"/>
                <a:gd name="connsiteX33" fmla="*/ 859925 w 1171035"/>
                <a:gd name="connsiteY33" fmla="*/ 149677 h 1270493"/>
                <a:gd name="connsiteX34" fmla="*/ 820502 w 1171035"/>
                <a:gd name="connsiteY34" fmla="*/ 148929 h 1270493"/>
                <a:gd name="connsiteX35" fmla="*/ 793809 w 1171035"/>
                <a:gd name="connsiteY35" fmla="*/ 134486 h 1270493"/>
                <a:gd name="connsiteX36" fmla="*/ 784769 w 1171035"/>
                <a:gd name="connsiteY36" fmla="*/ 136572 h 1270493"/>
                <a:gd name="connsiteX37" fmla="*/ 776692 w 1171035"/>
                <a:gd name="connsiteY37" fmla="*/ 136786 h 1270493"/>
                <a:gd name="connsiteX38" fmla="*/ 766850 w 1171035"/>
                <a:gd name="connsiteY38" fmla="*/ 149677 h 1270493"/>
                <a:gd name="connsiteX39" fmla="*/ 766208 w 1171035"/>
                <a:gd name="connsiteY39" fmla="*/ 157648 h 1270493"/>
                <a:gd name="connsiteX40" fmla="*/ 764603 w 1171035"/>
                <a:gd name="connsiteY40" fmla="*/ 162676 h 1270493"/>
                <a:gd name="connsiteX41" fmla="*/ 762891 w 1171035"/>
                <a:gd name="connsiteY41" fmla="*/ 168346 h 1270493"/>
                <a:gd name="connsiteX42" fmla="*/ 764335 w 1171035"/>
                <a:gd name="connsiteY42" fmla="*/ 175086 h 1270493"/>
                <a:gd name="connsiteX43" fmla="*/ 763319 w 1171035"/>
                <a:gd name="connsiteY43" fmla="*/ 195092 h 1270493"/>
                <a:gd name="connsiteX44" fmla="*/ 762142 w 1171035"/>
                <a:gd name="connsiteY44" fmla="*/ 211942 h 1270493"/>
                <a:gd name="connsiteX45" fmla="*/ 755509 w 1171035"/>
                <a:gd name="connsiteY45" fmla="*/ 229647 h 1270493"/>
                <a:gd name="connsiteX46" fmla="*/ 741388 w 1171035"/>
                <a:gd name="connsiteY46" fmla="*/ 243181 h 1270493"/>
                <a:gd name="connsiteX47" fmla="*/ 733043 w 1171035"/>
                <a:gd name="connsiteY47" fmla="*/ 254842 h 1270493"/>
                <a:gd name="connsiteX48" fmla="*/ 725394 w 1171035"/>
                <a:gd name="connsiteY48" fmla="*/ 260298 h 1270493"/>
                <a:gd name="connsiteX49" fmla="*/ 717209 w 1171035"/>
                <a:gd name="connsiteY49" fmla="*/ 266985 h 1270493"/>
                <a:gd name="connsiteX50" fmla="*/ 708865 w 1171035"/>
                <a:gd name="connsiteY50" fmla="*/ 281641 h 1270493"/>
                <a:gd name="connsiteX51" fmla="*/ 702178 w 1171035"/>
                <a:gd name="connsiteY51" fmla="*/ 293356 h 1270493"/>
                <a:gd name="connsiteX52" fmla="*/ 695171 w 1171035"/>
                <a:gd name="connsiteY52" fmla="*/ 300738 h 1270493"/>
                <a:gd name="connsiteX53" fmla="*/ 690571 w 1171035"/>
                <a:gd name="connsiteY53" fmla="*/ 309778 h 1270493"/>
                <a:gd name="connsiteX54" fmla="*/ 679658 w 1171035"/>
                <a:gd name="connsiteY54" fmla="*/ 317160 h 1270493"/>
                <a:gd name="connsiteX55" fmla="*/ 670190 w 1171035"/>
                <a:gd name="connsiteY55" fmla="*/ 331067 h 1270493"/>
                <a:gd name="connsiteX56" fmla="*/ 659171 w 1171035"/>
                <a:gd name="connsiteY56" fmla="*/ 345724 h 1270493"/>
                <a:gd name="connsiteX57" fmla="*/ 649221 w 1171035"/>
                <a:gd name="connsiteY57" fmla="*/ 362307 h 1270493"/>
                <a:gd name="connsiteX58" fmla="*/ 641251 w 1171035"/>
                <a:gd name="connsiteY58" fmla="*/ 368458 h 1270493"/>
                <a:gd name="connsiteX59" fmla="*/ 633281 w 1171035"/>
                <a:gd name="connsiteY59" fmla="*/ 380226 h 1270493"/>
                <a:gd name="connsiteX60" fmla="*/ 621299 w 1171035"/>
                <a:gd name="connsiteY60" fmla="*/ 392476 h 1270493"/>
                <a:gd name="connsiteX61" fmla="*/ 607391 w 1171035"/>
                <a:gd name="connsiteY61" fmla="*/ 409379 h 1270493"/>
                <a:gd name="connsiteX62" fmla="*/ 593858 w 1171035"/>
                <a:gd name="connsiteY62" fmla="*/ 423875 h 1270493"/>
                <a:gd name="connsiteX63" fmla="*/ 581180 w 1171035"/>
                <a:gd name="connsiteY63" fmla="*/ 440083 h 1270493"/>
                <a:gd name="connsiteX64" fmla="*/ 576098 w 1171035"/>
                <a:gd name="connsiteY64" fmla="*/ 454473 h 1270493"/>
                <a:gd name="connsiteX65" fmla="*/ 570428 w 1171035"/>
                <a:gd name="connsiteY65" fmla="*/ 463513 h 1270493"/>
                <a:gd name="connsiteX66" fmla="*/ 575403 w 1171035"/>
                <a:gd name="connsiteY66" fmla="*/ 469450 h 1270493"/>
                <a:gd name="connsiteX67" fmla="*/ 562672 w 1171035"/>
                <a:gd name="connsiteY67" fmla="*/ 477688 h 1270493"/>
                <a:gd name="connsiteX68" fmla="*/ 550904 w 1171035"/>
                <a:gd name="connsiteY68" fmla="*/ 487156 h 1270493"/>
                <a:gd name="connsiteX69" fmla="*/ 532663 w 1171035"/>
                <a:gd name="connsiteY69" fmla="*/ 496464 h 1270493"/>
                <a:gd name="connsiteX70" fmla="*/ 512336 w 1171035"/>
                <a:gd name="connsiteY70" fmla="*/ 501438 h 1270493"/>
                <a:gd name="connsiteX71" fmla="*/ 512336 w 1171035"/>
                <a:gd name="connsiteY71" fmla="*/ 501438 h 1270493"/>
                <a:gd name="connsiteX72" fmla="*/ 511855 w 1171035"/>
                <a:gd name="connsiteY72" fmla="*/ 501438 h 1270493"/>
                <a:gd name="connsiteX73" fmla="*/ 497947 w 1171035"/>
                <a:gd name="connsiteY73" fmla="*/ 511709 h 1270493"/>
                <a:gd name="connsiteX74" fmla="*/ 497733 w 1171035"/>
                <a:gd name="connsiteY74" fmla="*/ 519304 h 1270493"/>
                <a:gd name="connsiteX75" fmla="*/ 493614 w 1171035"/>
                <a:gd name="connsiteY75" fmla="*/ 526579 h 1270493"/>
                <a:gd name="connsiteX76" fmla="*/ 484414 w 1171035"/>
                <a:gd name="connsiteY76" fmla="*/ 526205 h 1270493"/>
                <a:gd name="connsiteX77" fmla="*/ 469436 w 1171035"/>
                <a:gd name="connsiteY77" fmla="*/ 535245 h 1270493"/>
                <a:gd name="connsiteX78" fmla="*/ 454565 w 1171035"/>
                <a:gd name="connsiteY78" fmla="*/ 541076 h 1270493"/>
                <a:gd name="connsiteX79" fmla="*/ 431832 w 1171035"/>
                <a:gd name="connsiteY79" fmla="*/ 547388 h 1270493"/>
                <a:gd name="connsiteX80" fmla="*/ 421187 w 1171035"/>
                <a:gd name="connsiteY80" fmla="*/ 560333 h 1270493"/>
                <a:gd name="connsiteX81" fmla="*/ 415410 w 1171035"/>
                <a:gd name="connsiteY81" fmla="*/ 575685 h 1270493"/>
                <a:gd name="connsiteX82" fmla="*/ 423754 w 1171035"/>
                <a:gd name="connsiteY82" fmla="*/ 579804 h 1270493"/>
                <a:gd name="connsiteX83" fmla="*/ 427873 w 1171035"/>
                <a:gd name="connsiteY83" fmla="*/ 578948 h 1270493"/>
                <a:gd name="connsiteX84" fmla="*/ 435095 w 1171035"/>
                <a:gd name="connsiteY84" fmla="*/ 580017 h 1270493"/>
                <a:gd name="connsiteX85" fmla="*/ 438357 w 1171035"/>
                <a:gd name="connsiteY85" fmla="*/ 587292 h 1270493"/>
                <a:gd name="connsiteX86" fmla="*/ 435202 w 1171035"/>
                <a:gd name="connsiteY86" fmla="*/ 592748 h 1270493"/>
                <a:gd name="connsiteX87" fmla="*/ 434025 w 1171035"/>
                <a:gd name="connsiteY87" fmla="*/ 598740 h 1270493"/>
                <a:gd name="connsiteX88" fmla="*/ 433169 w 1171035"/>
                <a:gd name="connsiteY88" fmla="*/ 605586 h 1270493"/>
                <a:gd name="connsiteX89" fmla="*/ 424878 w 1171035"/>
                <a:gd name="connsiteY89" fmla="*/ 610401 h 1270493"/>
                <a:gd name="connsiteX90" fmla="*/ 426964 w 1171035"/>
                <a:gd name="connsiteY90" fmla="*/ 620671 h 1270493"/>
                <a:gd name="connsiteX91" fmla="*/ 433222 w 1171035"/>
                <a:gd name="connsiteY91" fmla="*/ 625860 h 1270493"/>
                <a:gd name="connsiteX92" fmla="*/ 427017 w 1171035"/>
                <a:gd name="connsiteY92" fmla="*/ 626662 h 1270493"/>
                <a:gd name="connsiteX93" fmla="*/ 417014 w 1171035"/>
                <a:gd name="connsiteY93" fmla="*/ 619494 h 1270493"/>
                <a:gd name="connsiteX94" fmla="*/ 410328 w 1171035"/>
                <a:gd name="connsiteY94" fmla="*/ 613503 h 1270493"/>
                <a:gd name="connsiteX95" fmla="*/ 404230 w 1171035"/>
                <a:gd name="connsiteY95" fmla="*/ 611043 h 1270493"/>
                <a:gd name="connsiteX96" fmla="*/ 401662 w 1171035"/>
                <a:gd name="connsiteY96" fmla="*/ 615910 h 1270493"/>
                <a:gd name="connsiteX97" fmla="*/ 396046 w 1171035"/>
                <a:gd name="connsiteY97" fmla="*/ 619815 h 1270493"/>
                <a:gd name="connsiteX98" fmla="*/ 391927 w 1171035"/>
                <a:gd name="connsiteY98" fmla="*/ 616713 h 1270493"/>
                <a:gd name="connsiteX99" fmla="*/ 390643 w 1171035"/>
                <a:gd name="connsiteY99" fmla="*/ 612968 h 1270493"/>
                <a:gd name="connsiteX100" fmla="*/ 391659 w 1171035"/>
                <a:gd name="connsiteY100" fmla="*/ 608368 h 1270493"/>
                <a:gd name="connsiteX101" fmla="*/ 385561 w 1171035"/>
                <a:gd name="connsiteY101" fmla="*/ 611096 h 1270493"/>
                <a:gd name="connsiteX102" fmla="*/ 380105 w 1171035"/>
                <a:gd name="connsiteY102" fmla="*/ 615857 h 1270493"/>
                <a:gd name="connsiteX103" fmla="*/ 369246 w 1171035"/>
                <a:gd name="connsiteY103" fmla="*/ 620618 h 1270493"/>
                <a:gd name="connsiteX104" fmla="*/ 368070 w 1171035"/>
                <a:gd name="connsiteY104" fmla="*/ 631690 h 1270493"/>
                <a:gd name="connsiteX105" fmla="*/ 379142 w 1171035"/>
                <a:gd name="connsiteY105" fmla="*/ 636451 h 1270493"/>
                <a:gd name="connsiteX106" fmla="*/ 385454 w 1171035"/>
                <a:gd name="connsiteY106" fmla="*/ 641265 h 1270493"/>
                <a:gd name="connsiteX107" fmla="*/ 372295 w 1171035"/>
                <a:gd name="connsiteY107" fmla="*/ 641854 h 1270493"/>
                <a:gd name="connsiteX108" fmla="*/ 361009 w 1171035"/>
                <a:gd name="connsiteY108" fmla="*/ 644742 h 1270493"/>
                <a:gd name="connsiteX109" fmla="*/ 350203 w 1171035"/>
                <a:gd name="connsiteY109" fmla="*/ 647684 h 1270493"/>
                <a:gd name="connsiteX110" fmla="*/ 341591 w 1171035"/>
                <a:gd name="connsiteY110" fmla="*/ 657634 h 1270493"/>
                <a:gd name="connsiteX111" fmla="*/ 332177 w 1171035"/>
                <a:gd name="connsiteY111" fmla="*/ 662074 h 1270493"/>
                <a:gd name="connsiteX112" fmla="*/ 316664 w 1171035"/>
                <a:gd name="connsiteY112" fmla="*/ 667262 h 1270493"/>
                <a:gd name="connsiteX113" fmla="*/ 313401 w 1171035"/>
                <a:gd name="connsiteY113" fmla="*/ 677854 h 1270493"/>
                <a:gd name="connsiteX114" fmla="*/ 303024 w 1171035"/>
                <a:gd name="connsiteY114" fmla="*/ 683524 h 1270493"/>
                <a:gd name="connsiteX115" fmla="*/ 301205 w 1171035"/>
                <a:gd name="connsiteY115" fmla="*/ 690799 h 1270493"/>
                <a:gd name="connsiteX116" fmla="*/ 298209 w 1171035"/>
                <a:gd name="connsiteY116" fmla="*/ 694703 h 1270493"/>
                <a:gd name="connsiteX117" fmla="*/ 293395 w 1171035"/>
                <a:gd name="connsiteY117" fmla="*/ 702032 h 1270493"/>
                <a:gd name="connsiteX118" fmla="*/ 304896 w 1171035"/>
                <a:gd name="connsiteY118" fmla="*/ 703102 h 1270493"/>
                <a:gd name="connsiteX119" fmla="*/ 324367 w 1171035"/>
                <a:gd name="connsiteY119" fmla="*/ 701069 h 1270493"/>
                <a:gd name="connsiteX120" fmla="*/ 340682 w 1171035"/>
                <a:gd name="connsiteY120" fmla="*/ 702674 h 1270493"/>
                <a:gd name="connsiteX121" fmla="*/ 357585 w 1171035"/>
                <a:gd name="connsiteY121" fmla="*/ 700748 h 1270493"/>
                <a:gd name="connsiteX122" fmla="*/ 371921 w 1171035"/>
                <a:gd name="connsiteY122" fmla="*/ 701764 h 1270493"/>
                <a:gd name="connsiteX123" fmla="*/ 389680 w 1171035"/>
                <a:gd name="connsiteY123" fmla="*/ 701978 h 1270493"/>
                <a:gd name="connsiteX124" fmla="*/ 400753 w 1171035"/>
                <a:gd name="connsiteY124" fmla="*/ 723749 h 1270493"/>
                <a:gd name="connsiteX125" fmla="*/ 381282 w 1171035"/>
                <a:gd name="connsiteY125" fmla="*/ 733324 h 1270493"/>
                <a:gd name="connsiteX126" fmla="*/ 367535 w 1171035"/>
                <a:gd name="connsiteY126" fmla="*/ 737283 h 1270493"/>
                <a:gd name="connsiteX127" fmla="*/ 354162 w 1171035"/>
                <a:gd name="connsiteY127" fmla="*/ 746216 h 1270493"/>
                <a:gd name="connsiteX128" fmla="*/ 365234 w 1171035"/>
                <a:gd name="connsiteY128" fmla="*/ 757289 h 1270493"/>
                <a:gd name="connsiteX129" fmla="*/ 383047 w 1171035"/>
                <a:gd name="connsiteY129" fmla="*/ 762156 h 1270493"/>
                <a:gd name="connsiteX130" fmla="*/ 380908 w 1171035"/>
                <a:gd name="connsiteY130" fmla="*/ 775208 h 1270493"/>
                <a:gd name="connsiteX131" fmla="*/ 372991 w 1171035"/>
                <a:gd name="connsiteY131" fmla="*/ 780023 h 1270493"/>
                <a:gd name="connsiteX132" fmla="*/ 373312 w 1171035"/>
                <a:gd name="connsiteY132" fmla="*/ 790881 h 1270493"/>
                <a:gd name="connsiteX133" fmla="*/ 373954 w 1171035"/>
                <a:gd name="connsiteY133" fmla="*/ 796445 h 1270493"/>
                <a:gd name="connsiteX134" fmla="*/ 368765 w 1171035"/>
                <a:gd name="connsiteY134" fmla="*/ 797675 h 1270493"/>
                <a:gd name="connsiteX135" fmla="*/ 362613 w 1171035"/>
                <a:gd name="connsiteY135" fmla="*/ 795428 h 1270493"/>
                <a:gd name="connsiteX136" fmla="*/ 357585 w 1171035"/>
                <a:gd name="connsiteY136" fmla="*/ 789812 h 1270493"/>
                <a:gd name="connsiteX137" fmla="*/ 354643 w 1171035"/>
                <a:gd name="connsiteY137" fmla="*/ 786709 h 1270493"/>
                <a:gd name="connsiteX138" fmla="*/ 346833 w 1171035"/>
                <a:gd name="connsiteY138" fmla="*/ 789491 h 1270493"/>
                <a:gd name="connsiteX139" fmla="*/ 339398 w 1171035"/>
                <a:gd name="connsiteY139" fmla="*/ 793930 h 1270493"/>
                <a:gd name="connsiteX140" fmla="*/ 336670 w 1171035"/>
                <a:gd name="connsiteY140" fmla="*/ 789063 h 1270493"/>
                <a:gd name="connsiteX141" fmla="*/ 327095 w 1171035"/>
                <a:gd name="connsiteY141" fmla="*/ 791844 h 1270493"/>
                <a:gd name="connsiteX142" fmla="*/ 316397 w 1171035"/>
                <a:gd name="connsiteY142" fmla="*/ 790240 h 1270493"/>
                <a:gd name="connsiteX143" fmla="*/ 303719 w 1171035"/>
                <a:gd name="connsiteY143" fmla="*/ 793770 h 1270493"/>
                <a:gd name="connsiteX144" fmla="*/ 293930 w 1171035"/>
                <a:gd name="connsiteY144" fmla="*/ 801901 h 1270493"/>
                <a:gd name="connsiteX145" fmla="*/ 286067 w 1171035"/>
                <a:gd name="connsiteY145" fmla="*/ 805057 h 1270493"/>
                <a:gd name="connsiteX146" fmla="*/ 274727 w 1171035"/>
                <a:gd name="connsiteY146" fmla="*/ 807571 h 1270493"/>
                <a:gd name="connsiteX147" fmla="*/ 270180 w 1171035"/>
                <a:gd name="connsiteY147" fmla="*/ 814418 h 1270493"/>
                <a:gd name="connsiteX148" fmla="*/ 283981 w 1171035"/>
                <a:gd name="connsiteY148" fmla="*/ 811422 h 1270493"/>
                <a:gd name="connsiteX149" fmla="*/ 295053 w 1171035"/>
                <a:gd name="connsiteY149" fmla="*/ 809978 h 1270493"/>
                <a:gd name="connsiteX150" fmla="*/ 302221 w 1171035"/>
                <a:gd name="connsiteY150" fmla="*/ 816397 h 1270493"/>
                <a:gd name="connsiteX151" fmla="*/ 294091 w 1171035"/>
                <a:gd name="connsiteY151" fmla="*/ 823886 h 1270493"/>
                <a:gd name="connsiteX152" fmla="*/ 284516 w 1171035"/>
                <a:gd name="connsiteY152" fmla="*/ 820195 h 1270493"/>
                <a:gd name="connsiteX153" fmla="*/ 270126 w 1171035"/>
                <a:gd name="connsiteY153" fmla="*/ 823083 h 1270493"/>
                <a:gd name="connsiteX154" fmla="*/ 263493 w 1171035"/>
                <a:gd name="connsiteY154" fmla="*/ 828112 h 1270493"/>
                <a:gd name="connsiteX155" fmla="*/ 253330 w 1171035"/>
                <a:gd name="connsiteY155" fmla="*/ 828540 h 1270493"/>
                <a:gd name="connsiteX156" fmla="*/ 241187 w 1171035"/>
                <a:gd name="connsiteY156" fmla="*/ 829716 h 1270493"/>
                <a:gd name="connsiteX157" fmla="*/ 233538 w 1171035"/>
                <a:gd name="connsiteY157" fmla="*/ 823939 h 1270493"/>
                <a:gd name="connsiteX158" fmla="*/ 225354 w 1171035"/>
                <a:gd name="connsiteY158" fmla="*/ 823993 h 1270493"/>
                <a:gd name="connsiteX159" fmla="*/ 218935 w 1171035"/>
                <a:gd name="connsiteY159" fmla="*/ 821211 h 1270493"/>
                <a:gd name="connsiteX160" fmla="*/ 206899 w 1171035"/>
                <a:gd name="connsiteY160" fmla="*/ 822067 h 1270493"/>
                <a:gd name="connsiteX161" fmla="*/ 197699 w 1171035"/>
                <a:gd name="connsiteY161" fmla="*/ 820462 h 1270493"/>
                <a:gd name="connsiteX162" fmla="*/ 193259 w 1171035"/>
                <a:gd name="connsiteY162" fmla="*/ 826881 h 1270493"/>
                <a:gd name="connsiteX163" fmla="*/ 186198 w 1171035"/>
                <a:gd name="connsiteY163" fmla="*/ 829556 h 1270493"/>
                <a:gd name="connsiteX164" fmla="*/ 179458 w 1171035"/>
                <a:gd name="connsiteY164" fmla="*/ 831428 h 1270493"/>
                <a:gd name="connsiteX165" fmla="*/ 172558 w 1171035"/>
                <a:gd name="connsiteY165" fmla="*/ 827844 h 1270493"/>
                <a:gd name="connsiteX166" fmla="*/ 167690 w 1171035"/>
                <a:gd name="connsiteY166" fmla="*/ 836135 h 1270493"/>
                <a:gd name="connsiteX167" fmla="*/ 162448 w 1171035"/>
                <a:gd name="connsiteY167" fmla="*/ 839880 h 1270493"/>
                <a:gd name="connsiteX168" fmla="*/ 155333 w 1171035"/>
                <a:gd name="connsiteY168" fmla="*/ 836403 h 1270493"/>
                <a:gd name="connsiteX169" fmla="*/ 151001 w 1171035"/>
                <a:gd name="connsiteY169" fmla="*/ 841217 h 1270493"/>
                <a:gd name="connsiteX170" fmla="*/ 140195 w 1171035"/>
                <a:gd name="connsiteY170" fmla="*/ 841484 h 1270493"/>
                <a:gd name="connsiteX171" fmla="*/ 132011 w 1171035"/>
                <a:gd name="connsiteY171" fmla="*/ 848331 h 1270493"/>
                <a:gd name="connsiteX172" fmla="*/ 119761 w 1171035"/>
                <a:gd name="connsiteY172" fmla="*/ 850204 h 1270493"/>
                <a:gd name="connsiteX173" fmla="*/ 122490 w 1171035"/>
                <a:gd name="connsiteY173" fmla="*/ 858976 h 1270493"/>
                <a:gd name="connsiteX174" fmla="*/ 124094 w 1171035"/>
                <a:gd name="connsiteY174" fmla="*/ 868444 h 1270493"/>
                <a:gd name="connsiteX175" fmla="*/ 116712 w 1171035"/>
                <a:gd name="connsiteY175" fmla="*/ 868926 h 1270493"/>
                <a:gd name="connsiteX176" fmla="*/ 107565 w 1171035"/>
                <a:gd name="connsiteY176" fmla="*/ 868765 h 1270493"/>
                <a:gd name="connsiteX177" fmla="*/ 101253 w 1171035"/>
                <a:gd name="connsiteY177" fmla="*/ 873740 h 1270493"/>
                <a:gd name="connsiteX178" fmla="*/ 97295 w 1171035"/>
                <a:gd name="connsiteY178" fmla="*/ 877645 h 1270493"/>
                <a:gd name="connsiteX179" fmla="*/ 89646 w 1171035"/>
                <a:gd name="connsiteY179" fmla="*/ 879143 h 1270493"/>
                <a:gd name="connsiteX180" fmla="*/ 89913 w 1171035"/>
                <a:gd name="connsiteY180" fmla="*/ 888076 h 1270493"/>
                <a:gd name="connsiteX181" fmla="*/ 89806 w 1171035"/>
                <a:gd name="connsiteY181" fmla="*/ 892622 h 1270493"/>
                <a:gd name="connsiteX182" fmla="*/ 95262 w 1171035"/>
                <a:gd name="connsiteY182" fmla="*/ 896420 h 1270493"/>
                <a:gd name="connsiteX183" fmla="*/ 96439 w 1171035"/>
                <a:gd name="connsiteY183" fmla="*/ 903481 h 1270493"/>
                <a:gd name="connsiteX184" fmla="*/ 96439 w 1171035"/>
                <a:gd name="connsiteY184" fmla="*/ 910810 h 1270493"/>
                <a:gd name="connsiteX185" fmla="*/ 89378 w 1171035"/>
                <a:gd name="connsiteY185" fmla="*/ 909954 h 1270493"/>
                <a:gd name="connsiteX186" fmla="*/ 81622 w 1171035"/>
                <a:gd name="connsiteY186" fmla="*/ 909579 h 1270493"/>
                <a:gd name="connsiteX187" fmla="*/ 74722 w 1171035"/>
                <a:gd name="connsiteY187" fmla="*/ 906851 h 1270493"/>
                <a:gd name="connsiteX188" fmla="*/ 73866 w 1171035"/>
                <a:gd name="connsiteY188" fmla="*/ 913484 h 1270493"/>
                <a:gd name="connsiteX189" fmla="*/ 70603 w 1171035"/>
                <a:gd name="connsiteY189" fmla="*/ 918887 h 1270493"/>
                <a:gd name="connsiteX190" fmla="*/ 74561 w 1171035"/>
                <a:gd name="connsiteY190" fmla="*/ 927071 h 1270493"/>
                <a:gd name="connsiteX191" fmla="*/ 87239 w 1171035"/>
                <a:gd name="connsiteY191" fmla="*/ 941514 h 1270493"/>
                <a:gd name="connsiteX192" fmla="*/ 87239 w 1171035"/>
                <a:gd name="connsiteY192" fmla="*/ 947826 h 1270493"/>
                <a:gd name="connsiteX193" fmla="*/ 82210 w 1171035"/>
                <a:gd name="connsiteY193" fmla="*/ 953175 h 1270493"/>
                <a:gd name="connsiteX194" fmla="*/ 71566 w 1171035"/>
                <a:gd name="connsiteY194" fmla="*/ 957080 h 1270493"/>
                <a:gd name="connsiteX195" fmla="*/ 68837 w 1171035"/>
                <a:gd name="connsiteY195" fmla="*/ 968741 h 1270493"/>
                <a:gd name="connsiteX196" fmla="*/ 62365 w 1171035"/>
                <a:gd name="connsiteY196" fmla="*/ 979172 h 1270493"/>
                <a:gd name="connsiteX197" fmla="*/ 53218 w 1171035"/>
                <a:gd name="connsiteY197" fmla="*/ 973983 h 1270493"/>
                <a:gd name="connsiteX198" fmla="*/ 56481 w 1171035"/>
                <a:gd name="connsiteY198" fmla="*/ 964943 h 1270493"/>
                <a:gd name="connsiteX199" fmla="*/ 50597 w 1171035"/>
                <a:gd name="connsiteY199" fmla="*/ 960022 h 1270493"/>
                <a:gd name="connsiteX200" fmla="*/ 43750 w 1171035"/>
                <a:gd name="connsiteY200" fmla="*/ 963980 h 1270493"/>
                <a:gd name="connsiteX201" fmla="*/ 40754 w 1171035"/>
                <a:gd name="connsiteY201" fmla="*/ 966762 h 1270493"/>
                <a:gd name="connsiteX202" fmla="*/ 45836 w 1171035"/>
                <a:gd name="connsiteY202" fmla="*/ 972860 h 1270493"/>
                <a:gd name="connsiteX203" fmla="*/ 41985 w 1171035"/>
                <a:gd name="connsiteY203" fmla="*/ 977086 h 1270493"/>
                <a:gd name="connsiteX204" fmla="*/ 39364 w 1171035"/>
                <a:gd name="connsiteY204" fmla="*/ 979760 h 1270493"/>
                <a:gd name="connsiteX205" fmla="*/ 33212 w 1171035"/>
                <a:gd name="connsiteY205" fmla="*/ 984093 h 1270493"/>
                <a:gd name="connsiteX206" fmla="*/ 24600 w 1171035"/>
                <a:gd name="connsiteY206" fmla="*/ 989977 h 1270493"/>
                <a:gd name="connsiteX207" fmla="*/ 21925 w 1171035"/>
                <a:gd name="connsiteY207" fmla="*/ 997092 h 1270493"/>
                <a:gd name="connsiteX208" fmla="*/ 14169 w 1171035"/>
                <a:gd name="connsiteY208" fmla="*/ 1004794 h 1270493"/>
                <a:gd name="connsiteX209" fmla="*/ 15774 w 1171035"/>
                <a:gd name="connsiteY209" fmla="*/ 1020253 h 1270493"/>
                <a:gd name="connsiteX210" fmla="*/ 22514 w 1171035"/>
                <a:gd name="connsiteY210" fmla="*/ 1030310 h 1270493"/>
                <a:gd name="connsiteX211" fmla="*/ 29147 w 1171035"/>
                <a:gd name="connsiteY211" fmla="*/ 1036515 h 1270493"/>
                <a:gd name="connsiteX212" fmla="*/ 37277 w 1171035"/>
                <a:gd name="connsiteY212" fmla="*/ 1044218 h 1270493"/>
                <a:gd name="connsiteX213" fmla="*/ 41289 w 1171035"/>
                <a:gd name="connsiteY213" fmla="*/ 1051546 h 1270493"/>
                <a:gd name="connsiteX214" fmla="*/ 51453 w 1171035"/>
                <a:gd name="connsiteY214" fmla="*/ 1049941 h 1270493"/>
                <a:gd name="connsiteX215" fmla="*/ 63381 w 1171035"/>
                <a:gd name="connsiteY215" fmla="*/ 1049299 h 1270493"/>
                <a:gd name="connsiteX216" fmla="*/ 59851 w 1171035"/>
                <a:gd name="connsiteY216" fmla="*/ 1057912 h 1270493"/>
                <a:gd name="connsiteX217" fmla="*/ 52522 w 1171035"/>
                <a:gd name="connsiteY217" fmla="*/ 1066310 h 1270493"/>
                <a:gd name="connsiteX218" fmla="*/ 44178 w 1171035"/>
                <a:gd name="connsiteY218" fmla="*/ 1070964 h 1270493"/>
                <a:gd name="connsiteX219" fmla="*/ 27435 w 1171035"/>
                <a:gd name="connsiteY219" fmla="*/ 1077222 h 1270493"/>
                <a:gd name="connsiteX220" fmla="*/ 15560 w 1171035"/>
                <a:gd name="connsiteY220" fmla="*/ 1082839 h 1270493"/>
                <a:gd name="connsiteX221" fmla="*/ 8499 w 1171035"/>
                <a:gd name="connsiteY221" fmla="*/ 1086958 h 1270493"/>
                <a:gd name="connsiteX222" fmla="*/ 101 w 1171035"/>
                <a:gd name="connsiteY222" fmla="*/ 1093270 h 1270493"/>
                <a:gd name="connsiteX223" fmla="*/ 4754 w 1171035"/>
                <a:gd name="connsiteY223" fmla="*/ 1101882 h 1270493"/>
                <a:gd name="connsiteX224" fmla="*/ 1973 w 1171035"/>
                <a:gd name="connsiteY224" fmla="*/ 1115736 h 1270493"/>
                <a:gd name="connsiteX225" fmla="*/ 14650 w 1171035"/>
                <a:gd name="connsiteY225" fmla="*/ 1129965 h 1270493"/>
                <a:gd name="connsiteX226" fmla="*/ 23423 w 1171035"/>
                <a:gd name="connsiteY226" fmla="*/ 1110815 h 1270493"/>
                <a:gd name="connsiteX227" fmla="*/ 20695 w 1171035"/>
                <a:gd name="connsiteY227" fmla="*/ 1093430 h 1270493"/>
                <a:gd name="connsiteX228" fmla="*/ 29307 w 1171035"/>
                <a:gd name="connsiteY228" fmla="*/ 1103379 h 1270493"/>
                <a:gd name="connsiteX229" fmla="*/ 36208 w 1171035"/>
                <a:gd name="connsiteY229" fmla="*/ 1114720 h 1270493"/>
                <a:gd name="connsiteX230" fmla="*/ 41343 w 1171035"/>
                <a:gd name="connsiteY230" fmla="*/ 1125365 h 1270493"/>
                <a:gd name="connsiteX231" fmla="*/ 41343 w 1171035"/>
                <a:gd name="connsiteY231" fmla="*/ 1137079 h 1270493"/>
                <a:gd name="connsiteX232" fmla="*/ 48297 w 1171035"/>
                <a:gd name="connsiteY232" fmla="*/ 1146547 h 1270493"/>
                <a:gd name="connsiteX233" fmla="*/ 58246 w 1171035"/>
                <a:gd name="connsiteY233" fmla="*/ 1155534 h 1270493"/>
                <a:gd name="connsiteX234" fmla="*/ 63756 w 1171035"/>
                <a:gd name="connsiteY234" fmla="*/ 1160134 h 1270493"/>
                <a:gd name="connsiteX235" fmla="*/ 66698 w 1171035"/>
                <a:gd name="connsiteY235" fmla="*/ 1164788 h 1270493"/>
                <a:gd name="connsiteX236" fmla="*/ 70870 w 1171035"/>
                <a:gd name="connsiteY236" fmla="*/ 1168372 h 1270493"/>
                <a:gd name="connsiteX237" fmla="*/ 78412 w 1171035"/>
                <a:gd name="connsiteY237" fmla="*/ 1164360 h 1270493"/>
                <a:gd name="connsiteX238" fmla="*/ 90181 w 1171035"/>
                <a:gd name="connsiteY238" fmla="*/ 1161043 h 1270493"/>
                <a:gd name="connsiteX239" fmla="*/ 99809 w 1171035"/>
                <a:gd name="connsiteY239" fmla="*/ 1155266 h 1270493"/>
                <a:gd name="connsiteX240" fmla="*/ 109812 w 1171035"/>
                <a:gd name="connsiteY240" fmla="*/ 1154624 h 1270493"/>
                <a:gd name="connsiteX241" fmla="*/ 118531 w 1171035"/>
                <a:gd name="connsiteY241" fmla="*/ 1149864 h 1270493"/>
                <a:gd name="connsiteX242" fmla="*/ 124041 w 1171035"/>
                <a:gd name="connsiteY242" fmla="*/ 1146761 h 1270493"/>
                <a:gd name="connsiteX243" fmla="*/ 128802 w 1171035"/>
                <a:gd name="connsiteY243" fmla="*/ 1144301 h 1270493"/>
                <a:gd name="connsiteX244" fmla="*/ 130727 w 1171035"/>
                <a:gd name="connsiteY244" fmla="*/ 1150880 h 1270493"/>
                <a:gd name="connsiteX245" fmla="*/ 134525 w 1171035"/>
                <a:gd name="connsiteY245" fmla="*/ 1155373 h 1270493"/>
                <a:gd name="connsiteX246" fmla="*/ 143084 w 1171035"/>
                <a:gd name="connsiteY246" fmla="*/ 1164092 h 1270493"/>
                <a:gd name="connsiteX247" fmla="*/ 149128 w 1171035"/>
                <a:gd name="connsiteY247" fmla="*/ 1170137 h 1270493"/>
                <a:gd name="connsiteX248" fmla="*/ 160683 w 1171035"/>
                <a:gd name="connsiteY248" fmla="*/ 1178482 h 1270493"/>
                <a:gd name="connsiteX249" fmla="*/ 170632 w 1171035"/>
                <a:gd name="connsiteY249" fmla="*/ 1184526 h 1270493"/>
                <a:gd name="connsiteX250" fmla="*/ 178977 w 1171035"/>
                <a:gd name="connsiteY250" fmla="*/ 1189768 h 1270493"/>
                <a:gd name="connsiteX251" fmla="*/ 184647 w 1171035"/>
                <a:gd name="connsiteY251" fmla="*/ 1194369 h 1270493"/>
                <a:gd name="connsiteX252" fmla="*/ 188873 w 1171035"/>
                <a:gd name="connsiteY252" fmla="*/ 1190945 h 1270493"/>
                <a:gd name="connsiteX253" fmla="*/ 191333 w 1171035"/>
                <a:gd name="connsiteY253" fmla="*/ 1185489 h 1270493"/>
                <a:gd name="connsiteX254" fmla="*/ 195078 w 1171035"/>
                <a:gd name="connsiteY254" fmla="*/ 1178321 h 1270493"/>
                <a:gd name="connsiteX255" fmla="*/ 196094 w 1171035"/>
                <a:gd name="connsiteY255" fmla="*/ 1187522 h 1270493"/>
                <a:gd name="connsiteX256" fmla="*/ 202513 w 1171035"/>
                <a:gd name="connsiteY256" fmla="*/ 1194369 h 1270493"/>
                <a:gd name="connsiteX257" fmla="*/ 206204 w 1171035"/>
                <a:gd name="connsiteY257" fmla="*/ 1200681 h 1270493"/>
                <a:gd name="connsiteX258" fmla="*/ 201604 w 1171035"/>
                <a:gd name="connsiteY258" fmla="*/ 1213893 h 1270493"/>
                <a:gd name="connsiteX259" fmla="*/ 213693 w 1171035"/>
                <a:gd name="connsiteY259" fmla="*/ 1226196 h 1270493"/>
                <a:gd name="connsiteX260" fmla="*/ 226263 w 1171035"/>
                <a:gd name="connsiteY260" fmla="*/ 1230422 h 1270493"/>
                <a:gd name="connsiteX261" fmla="*/ 231826 w 1171035"/>
                <a:gd name="connsiteY261" fmla="*/ 1234969 h 1270493"/>
                <a:gd name="connsiteX262" fmla="*/ 236480 w 1171035"/>
                <a:gd name="connsiteY262" fmla="*/ 1234166 h 1270493"/>
                <a:gd name="connsiteX263" fmla="*/ 239262 w 1171035"/>
                <a:gd name="connsiteY263" fmla="*/ 1230476 h 1270493"/>
                <a:gd name="connsiteX264" fmla="*/ 238352 w 1171035"/>
                <a:gd name="connsiteY264" fmla="*/ 1236627 h 1270493"/>
                <a:gd name="connsiteX265" fmla="*/ 241669 w 1171035"/>
                <a:gd name="connsiteY265" fmla="*/ 1240265 h 1270493"/>
                <a:gd name="connsiteX266" fmla="*/ 245681 w 1171035"/>
                <a:gd name="connsiteY266" fmla="*/ 1236039 h 1270493"/>
                <a:gd name="connsiteX267" fmla="*/ 247606 w 1171035"/>
                <a:gd name="connsiteY267" fmla="*/ 1243581 h 1270493"/>
                <a:gd name="connsiteX268" fmla="*/ 253383 w 1171035"/>
                <a:gd name="connsiteY268" fmla="*/ 1247753 h 1270493"/>
                <a:gd name="connsiteX269" fmla="*/ 260444 w 1171035"/>
                <a:gd name="connsiteY269" fmla="*/ 1250214 h 1270493"/>
                <a:gd name="connsiteX270" fmla="*/ 261675 w 1171035"/>
                <a:gd name="connsiteY270" fmla="*/ 1240639 h 1270493"/>
                <a:gd name="connsiteX271" fmla="*/ 266970 w 1171035"/>
                <a:gd name="connsiteY271" fmla="*/ 1234541 h 1270493"/>
                <a:gd name="connsiteX272" fmla="*/ 267238 w 1171035"/>
                <a:gd name="connsiteY272" fmla="*/ 1230208 h 1270493"/>
                <a:gd name="connsiteX273" fmla="*/ 258572 w 1171035"/>
                <a:gd name="connsiteY273" fmla="*/ 1227213 h 1270493"/>
                <a:gd name="connsiteX274" fmla="*/ 258572 w 1171035"/>
                <a:gd name="connsiteY274" fmla="*/ 1219724 h 1270493"/>
                <a:gd name="connsiteX275" fmla="*/ 259268 w 1171035"/>
                <a:gd name="connsiteY275" fmla="*/ 1213626 h 1270493"/>
                <a:gd name="connsiteX276" fmla="*/ 251404 w 1171035"/>
                <a:gd name="connsiteY276" fmla="*/ 1215605 h 1270493"/>
                <a:gd name="connsiteX277" fmla="*/ 246376 w 1171035"/>
                <a:gd name="connsiteY277" fmla="*/ 1215337 h 1270493"/>
                <a:gd name="connsiteX278" fmla="*/ 248462 w 1171035"/>
                <a:gd name="connsiteY278" fmla="*/ 1207528 h 1270493"/>
                <a:gd name="connsiteX279" fmla="*/ 248355 w 1171035"/>
                <a:gd name="connsiteY279" fmla="*/ 1200681 h 1270493"/>
                <a:gd name="connsiteX280" fmla="*/ 250709 w 1171035"/>
                <a:gd name="connsiteY280" fmla="*/ 1190624 h 1270493"/>
                <a:gd name="connsiteX281" fmla="*/ 243113 w 1171035"/>
                <a:gd name="connsiteY281" fmla="*/ 1188003 h 1270493"/>
                <a:gd name="connsiteX282" fmla="*/ 242311 w 1171035"/>
                <a:gd name="connsiteY282" fmla="*/ 1185329 h 1270493"/>
                <a:gd name="connsiteX283" fmla="*/ 250067 w 1171035"/>
                <a:gd name="connsiteY283" fmla="*/ 1180782 h 1270493"/>
                <a:gd name="connsiteX284" fmla="*/ 251725 w 1171035"/>
                <a:gd name="connsiteY284" fmla="*/ 1172491 h 1270493"/>
                <a:gd name="connsiteX285" fmla="*/ 254721 w 1171035"/>
                <a:gd name="connsiteY285" fmla="*/ 1167516 h 1270493"/>
                <a:gd name="connsiteX286" fmla="*/ 261942 w 1171035"/>
                <a:gd name="connsiteY286" fmla="*/ 1163130 h 1270493"/>
                <a:gd name="connsiteX287" fmla="*/ 271303 w 1171035"/>
                <a:gd name="connsiteY287" fmla="*/ 1166607 h 1270493"/>
                <a:gd name="connsiteX288" fmla="*/ 280450 w 1171035"/>
                <a:gd name="connsiteY288" fmla="*/ 1163558 h 1270493"/>
                <a:gd name="connsiteX289" fmla="*/ 286495 w 1171035"/>
                <a:gd name="connsiteY289" fmla="*/ 1155106 h 1270493"/>
                <a:gd name="connsiteX290" fmla="*/ 293342 w 1171035"/>
                <a:gd name="connsiteY290" fmla="*/ 1156390 h 1270493"/>
                <a:gd name="connsiteX291" fmla="*/ 293930 w 1171035"/>
                <a:gd name="connsiteY291" fmla="*/ 1160883 h 1270493"/>
                <a:gd name="connsiteX292" fmla="*/ 292646 w 1171035"/>
                <a:gd name="connsiteY292" fmla="*/ 1168265 h 1270493"/>
                <a:gd name="connsiteX293" fmla="*/ 286655 w 1171035"/>
                <a:gd name="connsiteY293" fmla="*/ 1172437 h 1270493"/>
                <a:gd name="connsiteX294" fmla="*/ 279969 w 1171035"/>
                <a:gd name="connsiteY294" fmla="*/ 1173614 h 1270493"/>
                <a:gd name="connsiteX295" fmla="*/ 277669 w 1171035"/>
                <a:gd name="connsiteY295" fmla="*/ 1176663 h 1270493"/>
                <a:gd name="connsiteX296" fmla="*/ 287672 w 1171035"/>
                <a:gd name="connsiteY296" fmla="*/ 1174951 h 1270493"/>
                <a:gd name="connsiteX297" fmla="*/ 293502 w 1171035"/>
                <a:gd name="connsiteY297" fmla="*/ 1177091 h 1270493"/>
                <a:gd name="connsiteX298" fmla="*/ 287190 w 1171035"/>
                <a:gd name="connsiteY298" fmla="*/ 1178589 h 1270493"/>
                <a:gd name="connsiteX299" fmla="*/ 276973 w 1171035"/>
                <a:gd name="connsiteY299" fmla="*/ 1182066 h 1270493"/>
                <a:gd name="connsiteX300" fmla="*/ 281627 w 1171035"/>
                <a:gd name="connsiteY300" fmla="*/ 1187040 h 1270493"/>
                <a:gd name="connsiteX301" fmla="*/ 289223 w 1171035"/>
                <a:gd name="connsiteY301" fmla="*/ 1189822 h 1270493"/>
                <a:gd name="connsiteX302" fmla="*/ 296658 w 1171035"/>
                <a:gd name="connsiteY302" fmla="*/ 1192978 h 1270493"/>
                <a:gd name="connsiteX303" fmla="*/ 303559 w 1171035"/>
                <a:gd name="connsiteY303" fmla="*/ 1189234 h 1270493"/>
                <a:gd name="connsiteX304" fmla="*/ 309871 w 1171035"/>
                <a:gd name="connsiteY304" fmla="*/ 1188645 h 1270493"/>
                <a:gd name="connsiteX305" fmla="*/ 314685 w 1171035"/>
                <a:gd name="connsiteY305" fmla="*/ 1184098 h 1270493"/>
                <a:gd name="connsiteX306" fmla="*/ 313508 w 1171035"/>
                <a:gd name="connsiteY306" fmla="*/ 1178268 h 1270493"/>
                <a:gd name="connsiteX307" fmla="*/ 307945 w 1171035"/>
                <a:gd name="connsiteY307" fmla="*/ 1172437 h 1270493"/>
                <a:gd name="connsiteX308" fmla="*/ 316397 w 1171035"/>
                <a:gd name="connsiteY308" fmla="*/ 1167944 h 1270493"/>
                <a:gd name="connsiteX309" fmla="*/ 321104 w 1171035"/>
                <a:gd name="connsiteY309" fmla="*/ 1161899 h 1270493"/>
                <a:gd name="connsiteX310" fmla="*/ 311689 w 1171035"/>
                <a:gd name="connsiteY310" fmla="*/ 1153662 h 1270493"/>
                <a:gd name="connsiteX311" fmla="*/ 303719 w 1171035"/>
                <a:gd name="connsiteY311" fmla="*/ 1153983 h 1270493"/>
                <a:gd name="connsiteX312" fmla="*/ 301205 w 1171035"/>
                <a:gd name="connsiteY312" fmla="*/ 1147457 h 1270493"/>
                <a:gd name="connsiteX313" fmla="*/ 301847 w 1171035"/>
                <a:gd name="connsiteY313" fmla="*/ 1141573 h 1270493"/>
                <a:gd name="connsiteX314" fmla="*/ 310192 w 1171035"/>
                <a:gd name="connsiteY314" fmla="*/ 1145905 h 1270493"/>
                <a:gd name="connsiteX315" fmla="*/ 322923 w 1171035"/>
                <a:gd name="connsiteY315" fmla="*/ 1156657 h 1270493"/>
                <a:gd name="connsiteX316" fmla="*/ 325704 w 1171035"/>
                <a:gd name="connsiteY316" fmla="*/ 1168372 h 1270493"/>
                <a:gd name="connsiteX317" fmla="*/ 318322 w 1171035"/>
                <a:gd name="connsiteY317" fmla="*/ 1175058 h 1270493"/>
                <a:gd name="connsiteX318" fmla="*/ 332123 w 1171035"/>
                <a:gd name="connsiteY318" fmla="*/ 1188859 h 1270493"/>
                <a:gd name="connsiteX319" fmla="*/ 353627 w 1171035"/>
                <a:gd name="connsiteY319" fmla="*/ 1192924 h 1270493"/>
                <a:gd name="connsiteX320" fmla="*/ 355980 w 1171035"/>
                <a:gd name="connsiteY320" fmla="*/ 1200199 h 1270493"/>
                <a:gd name="connsiteX321" fmla="*/ 359243 w 1171035"/>
                <a:gd name="connsiteY321" fmla="*/ 1207367 h 1270493"/>
                <a:gd name="connsiteX322" fmla="*/ 364111 w 1171035"/>
                <a:gd name="connsiteY322" fmla="*/ 1213358 h 1270493"/>
                <a:gd name="connsiteX323" fmla="*/ 372616 w 1171035"/>
                <a:gd name="connsiteY323" fmla="*/ 1216728 h 1270493"/>
                <a:gd name="connsiteX324" fmla="*/ 381763 w 1171035"/>
                <a:gd name="connsiteY324" fmla="*/ 1219403 h 1270493"/>
                <a:gd name="connsiteX325" fmla="*/ 382673 w 1171035"/>
                <a:gd name="connsiteY325" fmla="*/ 1232990 h 1270493"/>
                <a:gd name="connsiteX326" fmla="*/ 386952 w 1171035"/>
                <a:gd name="connsiteY326" fmla="*/ 1244704 h 1270493"/>
                <a:gd name="connsiteX327" fmla="*/ 392569 w 1171035"/>
                <a:gd name="connsiteY327" fmla="*/ 1253263 h 1270493"/>
                <a:gd name="connsiteX328" fmla="*/ 387433 w 1171035"/>
                <a:gd name="connsiteY328" fmla="*/ 1262303 h 1270493"/>
                <a:gd name="connsiteX329" fmla="*/ 389252 w 1171035"/>
                <a:gd name="connsiteY329" fmla="*/ 1270487 h 1270493"/>
                <a:gd name="connsiteX330" fmla="*/ 395511 w 1171035"/>
                <a:gd name="connsiteY330" fmla="*/ 1262464 h 1270493"/>
                <a:gd name="connsiteX331" fmla="*/ 394815 w 1171035"/>
                <a:gd name="connsiteY331" fmla="*/ 1251016 h 1270493"/>
                <a:gd name="connsiteX332" fmla="*/ 395832 w 1171035"/>
                <a:gd name="connsiteY332" fmla="*/ 1236788 h 1270493"/>
                <a:gd name="connsiteX333" fmla="*/ 392141 w 1171035"/>
                <a:gd name="connsiteY333" fmla="*/ 1224966 h 1270493"/>
                <a:gd name="connsiteX334" fmla="*/ 390108 w 1171035"/>
                <a:gd name="connsiteY334" fmla="*/ 1211593 h 1270493"/>
                <a:gd name="connsiteX335" fmla="*/ 383315 w 1171035"/>
                <a:gd name="connsiteY335" fmla="*/ 1199022 h 1270493"/>
                <a:gd name="connsiteX336" fmla="*/ 383903 w 1171035"/>
                <a:gd name="connsiteY336" fmla="*/ 1189287 h 1270493"/>
                <a:gd name="connsiteX337" fmla="*/ 375451 w 1171035"/>
                <a:gd name="connsiteY337" fmla="*/ 1186184 h 1270493"/>
                <a:gd name="connsiteX338" fmla="*/ 370209 w 1171035"/>
                <a:gd name="connsiteY338" fmla="*/ 1175700 h 1270493"/>
                <a:gd name="connsiteX339" fmla="*/ 381282 w 1171035"/>
                <a:gd name="connsiteY339" fmla="*/ 1171795 h 1270493"/>
                <a:gd name="connsiteX340" fmla="*/ 387166 w 1171035"/>
                <a:gd name="connsiteY340" fmla="*/ 1164681 h 1270493"/>
                <a:gd name="connsiteX341" fmla="*/ 386043 w 1171035"/>
                <a:gd name="connsiteY341" fmla="*/ 1155748 h 1270493"/>
                <a:gd name="connsiteX342" fmla="*/ 386257 w 1171035"/>
                <a:gd name="connsiteY342" fmla="*/ 1144835 h 1270493"/>
                <a:gd name="connsiteX343" fmla="*/ 390269 w 1171035"/>
                <a:gd name="connsiteY343" fmla="*/ 1142963 h 1270493"/>
                <a:gd name="connsiteX344" fmla="*/ 388610 w 1171035"/>
                <a:gd name="connsiteY344" fmla="*/ 1137186 h 1270493"/>
                <a:gd name="connsiteX345" fmla="*/ 392408 w 1171035"/>
                <a:gd name="connsiteY345" fmla="*/ 1134084 h 1270493"/>
                <a:gd name="connsiteX346" fmla="*/ 391338 w 1171035"/>
                <a:gd name="connsiteY346" fmla="*/ 1128574 h 1270493"/>
                <a:gd name="connsiteX347" fmla="*/ 397490 w 1171035"/>
                <a:gd name="connsiteY347" fmla="*/ 1120978 h 1270493"/>
                <a:gd name="connsiteX348" fmla="*/ 401609 w 1171035"/>
                <a:gd name="connsiteY348" fmla="*/ 1118732 h 1270493"/>
                <a:gd name="connsiteX349" fmla="*/ 403588 w 1171035"/>
                <a:gd name="connsiteY349" fmla="*/ 1113436 h 1270493"/>
                <a:gd name="connsiteX350" fmla="*/ 401983 w 1171035"/>
                <a:gd name="connsiteY350" fmla="*/ 1110868 h 1270493"/>
                <a:gd name="connsiteX351" fmla="*/ 393585 w 1171035"/>
                <a:gd name="connsiteY351" fmla="*/ 1113703 h 1270493"/>
                <a:gd name="connsiteX352" fmla="*/ 389841 w 1171035"/>
                <a:gd name="connsiteY352" fmla="*/ 1105626 h 1270493"/>
                <a:gd name="connsiteX353" fmla="*/ 389627 w 1171035"/>
                <a:gd name="connsiteY353" fmla="*/ 1092735 h 1270493"/>
                <a:gd name="connsiteX354" fmla="*/ 392515 w 1171035"/>
                <a:gd name="connsiteY354" fmla="*/ 1088883 h 1270493"/>
                <a:gd name="connsiteX355" fmla="*/ 401181 w 1171035"/>
                <a:gd name="connsiteY355" fmla="*/ 1100865 h 1270493"/>
                <a:gd name="connsiteX356" fmla="*/ 409365 w 1171035"/>
                <a:gd name="connsiteY356" fmla="*/ 1101721 h 1270493"/>
                <a:gd name="connsiteX357" fmla="*/ 420063 w 1171035"/>
                <a:gd name="connsiteY357" fmla="*/ 1106535 h 1270493"/>
                <a:gd name="connsiteX358" fmla="*/ 433918 w 1171035"/>
                <a:gd name="connsiteY358" fmla="*/ 1093216 h 1270493"/>
                <a:gd name="connsiteX359" fmla="*/ 443600 w 1171035"/>
                <a:gd name="connsiteY359" fmla="*/ 1093323 h 1270493"/>
                <a:gd name="connsiteX360" fmla="*/ 433543 w 1171035"/>
                <a:gd name="connsiteY360" fmla="*/ 1105840 h 1270493"/>
                <a:gd name="connsiteX361" fmla="*/ 414126 w 1171035"/>
                <a:gd name="connsiteY361" fmla="*/ 1112473 h 1270493"/>
                <a:gd name="connsiteX362" fmla="*/ 400753 w 1171035"/>
                <a:gd name="connsiteY362" fmla="*/ 1132746 h 1270493"/>
                <a:gd name="connsiteX363" fmla="*/ 392676 w 1171035"/>
                <a:gd name="connsiteY363" fmla="*/ 1166553 h 1270493"/>
                <a:gd name="connsiteX364" fmla="*/ 402304 w 1171035"/>
                <a:gd name="connsiteY364" fmla="*/ 1185810 h 1270493"/>
                <a:gd name="connsiteX365" fmla="*/ 414982 w 1171035"/>
                <a:gd name="connsiteY365" fmla="*/ 1204104 h 1270493"/>
                <a:gd name="connsiteX366" fmla="*/ 429959 w 1171035"/>
                <a:gd name="connsiteY366" fmla="*/ 1201857 h 1270493"/>
                <a:gd name="connsiteX367" fmla="*/ 424985 w 1171035"/>
                <a:gd name="connsiteY367" fmla="*/ 1192924 h 1270493"/>
                <a:gd name="connsiteX368" fmla="*/ 429424 w 1171035"/>
                <a:gd name="connsiteY368" fmla="*/ 1184312 h 1270493"/>
                <a:gd name="connsiteX369" fmla="*/ 432901 w 1171035"/>
                <a:gd name="connsiteY369" fmla="*/ 1193352 h 1270493"/>
                <a:gd name="connsiteX370" fmla="*/ 445151 w 1171035"/>
                <a:gd name="connsiteY370" fmla="*/ 1196669 h 1270493"/>
                <a:gd name="connsiteX371" fmla="*/ 457721 w 1171035"/>
                <a:gd name="connsiteY371" fmla="*/ 1199236 h 1270493"/>
                <a:gd name="connsiteX372" fmla="*/ 464943 w 1171035"/>
                <a:gd name="connsiteY372" fmla="*/ 1201965 h 1270493"/>
                <a:gd name="connsiteX373" fmla="*/ 476604 w 1171035"/>
                <a:gd name="connsiteY373" fmla="*/ 1198969 h 1270493"/>
                <a:gd name="connsiteX374" fmla="*/ 477460 w 1171035"/>
                <a:gd name="connsiteY374" fmla="*/ 1213786 h 1270493"/>
                <a:gd name="connsiteX375" fmla="*/ 485216 w 1171035"/>
                <a:gd name="connsiteY375" fmla="*/ 1221435 h 1270493"/>
                <a:gd name="connsiteX376" fmla="*/ 515867 w 1171035"/>
                <a:gd name="connsiteY376" fmla="*/ 1221863 h 1270493"/>
                <a:gd name="connsiteX377" fmla="*/ 529614 w 1171035"/>
                <a:gd name="connsiteY377" fmla="*/ 1218119 h 1270493"/>
                <a:gd name="connsiteX378" fmla="*/ 535231 w 1171035"/>
                <a:gd name="connsiteY378" fmla="*/ 1199397 h 1270493"/>
                <a:gd name="connsiteX379" fmla="*/ 546732 w 1171035"/>
                <a:gd name="connsiteY379" fmla="*/ 1198541 h 1270493"/>
                <a:gd name="connsiteX380" fmla="*/ 545073 w 1171035"/>
                <a:gd name="connsiteY380" fmla="*/ 1221917 h 1270493"/>
                <a:gd name="connsiteX381" fmla="*/ 544699 w 1171035"/>
                <a:gd name="connsiteY381" fmla="*/ 1235290 h 1270493"/>
                <a:gd name="connsiteX382" fmla="*/ 569091 w 1171035"/>
                <a:gd name="connsiteY382" fmla="*/ 1235183 h 1270493"/>
                <a:gd name="connsiteX383" fmla="*/ 603219 w 1171035"/>
                <a:gd name="connsiteY383" fmla="*/ 1236253 h 1270493"/>
                <a:gd name="connsiteX384" fmla="*/ 618196 w 1171035"/>
                <a:gd name="connsiteY384" fmla="*/ 1233471 h 1270493"/>
                <a:gd name="connsiteX385" fmla="*/ 623492 w 1171035"/>
                <a:gd name="connsiteY385" fmla="*/ 1222345 h 1270493"/>
                <a:gd name="connsiteX386" fmla="*/ 627450 w 1171035"/>
                <a:gd name="connsiteY386" fmla="*/ 1206244 h 1270493"/>
                <a:gd name="connsiteX387" fmla="*/ 644728 w 1171035"/>
                <a:gd name="connsiteY387" fmla="*/ 1210577 h 1270493"/>
                <a:gd name="connsiteX388" fmla="*/ 663129 w 1171035"/>
                <a:gd name="connsiteY388" fmla="*/ 1218066 h 1270493"/>
                <a:gd name="connsiteX389" fmla="*/ 680193 w 1171035"/>
                <a:gd name="connsiteY389" fmla="*/ 1212395 h 1270493"/>
                <a:gd name="connsiteX390" fmla="*/ 688163 w 1171035"/>
                <a:gd name="connsiteY390" fmla="*/ 1216621 h 1270493"/>
                <a:gd name="connsiteX391" fmla="*/ 698059 w 1171035"/>
                <a:gd name="connsiteY391" fmla="*/ 1226678 h 1270493"/>
                <a:gd name="connsiteX392" fmla="*/ 705441 w 1171035"/>
                <a:gd name="connsiteY392" fmla="*/ 1219403 h 1270493"/>
                <a:gd name="connsiteX393" fmla="*/ 721275 w 1171035"/>
                <a:gd name="connsiteY393" fmla="*/ 1219670 h 1270493"/>
                <a:gd name="connsiteX394" fmla="*/ 736841 w 1171035"/>
                <a:gd name="connsiteY394" fmla="*/ 1213091 h 1270493"/>
                <a:gd name="connsiteX395" fmla="*/ 745988 w 1171035"/>
                <a:gd name="connsiteY395" fmla="*/ 1206832 h 1270493"/>
                <a:gd name="connsiteX396" fmla="*/ 746576 w 1171035"/>
                <a:gd name="connsiteY396" fmla="*/ 1206511 h 1270493"/>
                <a:gd name="connsiteX397" fmla="*/ 746576 w 1171035"/>
                <a:gd name="connsiteY397" fmla="*/ 1206511 h 1270493"/>
                <a:gd name="connsiteX398" fmla="*/ 761554 w 1171035"/>
                <a:gd name="connsiteY398" fmla="*/ 1194690 h 1270493"/>
                <a:gd name="connsiteX399" fmla="*/ 779367 w 1171035"/>
                <a:gd name="connsiteY399" fmla="*/ 1177947 h 1270493"/>
                <a:gd name="connsiteX400" fmla="*/ 778939 w 1171035"/>
                <a:gd name="connsiteY400" fmla="*/ 1164520 h 1270493"/>
                <a:gd name="connsiteX401" fmla="*/ 780811 w 1171035"/>
                <a:gd name="connsiteY401" fmla="*/ 1154838 h 1270493"/>
                <a:gd name="connsiteX402" fmla="*/ 783057 w 1171035"/>
                <a:gd name="connsiteY402" fmla="*/ 1165965 h 1270493"/>
                <a:gd name="connsiteX403" fmla="*/ 785732 w 1171035"/>
                <a:gd name="connsiteY403" fmla="*/ 1172651 h 1270493"/>
                <a:gd name="connsiteX404" fmla="*/ 798677 w 1171035"/>
                <a:gd name="connsiteY404" fmla="*/ 1156978 h 1270493"/>
                <a:gd name="connsiteX405" fmla="*/ 817934 w 1171035"/>
                <a:gd name="connsiteY405" fmla="*/ 1143017 h 1270493"/>
                <a:gd name="connsiteX406" fmla="*/ 839919 w 1171035"/>
                <a:gd name="connsiteY406" fmla="*/ 1138310 h 1270493"/>
                <a:gd name="connsiteX407" fmla="*/ 842701 w 1171035"/>
                <a:gd name="connsiteY407" fmla="*/ 1123813 h 1270493"/>
                <a:gd name="connsiteX408" fmla="*/ 843289 w 1171035"/>
                <a:gd name="connsiteY408" fmla="*/ 1104342 h 1270493"/>
                <a:gd name="connsiteX409" fmla="*/ 847996 w 1171035"/>
                <a:gd name="connsiteY409" fmla="*/ 1095730 h 1270493"/>
                <a:gd name="connsiteX410" fmla="*/ 851152 w 1171035"/>
                <a:gd name="connsiteY410" fmla="*/ 1099956 h 1270493"/>
                <a:gd name="connsiteX411" fmla="*/ 849441 w 1171035"/>
                <a:gd name="connsiteY411" fmla="*/ 1118678 h 1270493"/>
                <a:gd name="connsiteX412" fmla="*/ 851152 w 1171035"/>
                <a:gd name="connsiteY412" fmla="*/ 1131249 h 1270493"/>
                <a:gd name="connsiteX413" fmla="*/ 859230 w 1171035"/>
                <a:gd name="connsiteY413" fmla="*/ 1136063 h 1270493"/>
                <a:gd name="connsiteX414" fmla="*/ 874849 w 1171035"/>
                <a:gd name="connsiteY414" fmla="*/ 1134458 h 1270493"/>
                <a:gd name="connsiteX415" fmla="*/ 889720 w 1171035"/>
                <a:gd name="connsiteY415" fmla="*/ 1131195 h 1270493"/>
                <a:gd name="connsiteX416" fmla="*/ 891431 w 1171035"/>
                <a:gd name="connsiteY416" fmla="*/ 1123225 h 1270493"/>
                <a:gd name="connsiteX417" fmla="*/ 892876 w 1171035"/>
                <a:gd name="connsiteY417" fmla="*/ 1116966 h 1270493"/>
                <a:gd name="connsiteX418" fmla="*/ 895497 w 1171035"/>
                <a:gd name="connsiteY418" fmla="*/ 1111189 h 1270493"/>
                <a:gd name="connsiteX419" fmla="*/ 901434 w 1171035"/>
                <a:gd name="connsiteY419" fmla="*/ 1122369 h 1270493"/>
                <a:gd name="connsiteX420" fmla="*/ 906891 w 1171035"/>
                <a:gd name="connsiteY420" fmla="*/ 1121139 h 1270493"/>
                <a:gd name="connsiteX421" fmla="*/ 905981 w 1171035"/>
                <a:gd name="connsiteY421" fmla="*/ 1114506 h 1270493"/>
                <a:gd name="connsiteX422" fmla="*/ 901595 w 1171035"/>
                <a:gd name="connsiteY422" fmla="*/ 1104610 h 1270493"/>
                <a:gd name="connsiteX423" fmla="*/ 903842 w 1171035"/>
                <a:gd name="connsiteY423" fmla="*/ 1099849 h 1270493"/>
                <a:gd name="connsiteX424" fmla="*/ 910100 w 1171035"/>
                <a:gd name="connsiteY424" fmla="*/ 1108461 h 1270493"/>
                <a:gd name="connsiteX425" fmla="*/ 918231 w 1171035"/>
                <a:gd name="connsiteY425" fmla="*/ 1112901 h 1270493"/>
                <a:gd name="connsiteX426" fmla="*/ 936418 w 1171035"/>
                <a:gd name="connsiteY426" fmla="*/ 1102845 h 1270493"/>
                <a:gd name="connsiteX427" fmla="*/ 945084 w 1171035"/>
                <a:gd name="connsiteY427" fmla="*/ 1103968 h 1270493"/>
                <a:gd name="connsiteX428" fmla="*/ 949416 w 1171035"/>
                <a:gd name="connsiteY428" fmla="*/ 1089793 h 1270493"/>
                <a:gd name="connsiteX429" fmla="*/ 940216 w 1171035"/>
                <a:gd name="connsiteY429" fmla="*/ 1084015 h 1270493"/>
                <a:gd name="connsiteX430" fmla="*/ 935027 w 1171035"/>
                <a:gd name="connsiteY430" fmla="*/ 1079308 h 1270493"/>
                <a:gd name="connsiteX431" fmla="*/ 929838 w 1171035"/>
                <a:gd name="connsiteY431" fmla="*/ 1073478 h 1270493"/>
                <a:gd name="connsiteX432" fmla="*/ 934813 w 1171035"/>
                <a:gd name="connsiteY432" fmla="*/ 1058500 h 1270493"/>
                <a:gd name="connsiteX433" fmla="*/ 939788 w 1171035"/>
                <a:gd name="connsiteY433" fmla="*/ 1041490 h 1270493"/>
                <a:gd name="connsiteX434" fmla="*/ 945084 w 1171035"/>
                <a:gd name="connsiteY434" fmla="*/ 1036943 h 1270493"/>
                <a:gd name="connsiteX435" fmla="*/ 947865 w 1171035"/>
                <a:gd name="connsiteY435" fmla="*/ 1042666 h 1270493"/>
                <a:gd name="connsiteX436" fmla="*/ 941339 w 1171035"/>
                <a:gd name="connsiteY436" fmla="*/ 1059677 h 1270493"/>
                <a:gd name="connsiteX437" fmla="*/ 942516 w 1171035"/>
                <a:gd name="connsiteY437" fmla="*/ 1068128 h 1270493"/>
                <a:gd name="connsiteX438" fmla="*/ 950112 w 1171035"/>
                <a:gd name="connsiteY438" fmla="*/ 1066524 h 1270493"/>
                <a:gd name="connsiteX439" fmla="*/ 955514 w 1171035"/>
                <a:gd name="connsiteY439" fmla="*/ 1048230 h 1270493"/>
                <a:gd name="connsiteX440" fmla="*/ 963164 w 1171035"/>
                <a:gd name="connsiteY440" fmla="*/ 1033680 h 1270493"/>
                <a:gd name="connsiteX441" fmla="*/ 968887 w 1171035"/>
                <a:gd name="connsiteY441" fmla="*/ 1036996 h 1270493"/>
                <a:gd name="connsiteX442" fmla="*/ 964555 w 1171035"/>
                <a:gd name="connsiteY442" fmla="*/ 1048551 h 1270493"/>
                <a:gd name="connsiteX443" fmla="*/ 957868 w 1171035"/>
                <a:gd name="connsiteY443" fmla="*/ 1064384 h 1270493"/>
                <a:gd name="connsiteX444" fmla="*/ 961345 w 1171035"/>
                <a:gd name="connsiteY444" fmla="*/ 1065882 h 1270493"/>
                <a:gd name="connsiteX445" fmla="*/ 976965 w 1171035"/>
                <a:gd name="connsiteY445" fmla="*/ 1047695 h 1270493"/>
                <a:gd name="connsiteX446" fmla="*/ 983116 w 1171035"/>
                <a:gd name="connsiteY446" fmla="*/ 1044218 h 1270493"/>
                <a:gd name="connsiteX447" fmla="*/ 985256 w 1171035"/>
                <a:gd name="connsiteY447" fmla="*/ 1048176 h 1270493"/>
                <a:gd name="connsiteX448" fmla="*/ 976751 w 1171035"/>
                <a:gd name="connsiteY448" fmla="*/ 1058340 h 1270493"/>
                <a:gd name="connsiteX449" fmla="*/ 963645 w 1171035"/>
                <a:gd name="connsiteY449" fmla="*/ 1073852 h 1270493"/>
                <a:gd name="connsiteX450" fmla="*/ 962201 w 1171035"/>
                <a:gd name="connsiteY450" fmla="*/ 1080592 h 1270493"/>
                <a:gd name="connsiteX451" fmla="*/ 968834 w 1171035"/>
                <a:gd name="connsiteY451" fmla="*/ 1076420 h 1270493"/>
                <a:gd name="connsiteX452" fmla="*/ 986326 w 1171035"/>
                <a:gd name="connsiteY452" fmla="*/ 1056895 h 1270493"/>
                <a:gd name="connsiteX453" fmla="*/ 996489 w 1171035"/>
                <a:gd name="connsiteY453" fmla="*/ 1044432 h 1270493"/>
                <a:gd name="connsiteX454" fmla="*/ 1005315 w 1171035"/>
                <a:gd name="connsiteY454" fmla="*/ 1036996 h 1270493"/>
                <a:gd name="connsiteX455" fmla="*/ 1006171 w 1171035"/>
                <a:gd name="connsiteY455" fmla="*/ 1032182 h 1270493"/>
                <a:gd name="connsiteX456" fmla="*/ 1010611 w 1171035"/>
                <a:gd name="connsiteY456" fmla="*/ 1032343 h 1270493"/>
                <a:gd name="connsiteX457" fmla="*/ 1017832 w 1171035"/>
                <a:gd name="connsiteY457" fmla="*/ 1027421 h 1270493"/>
                <a:gd name="connsiteX458" fmla="*/ 1023877 w 1171035"/>
                <a:gd name="connsiteY458" fmla="*/ 1022928 h 1270493"/>
                <a:gd name="connsiteX459" fmla="*/ 1032328 w 1171035"/>
                <a:gd name="connsiteY459" fmla="*/ 1018435 h 1270493"/>
                <a:gd name="connsiteX460" fmla="*/ 1038587 w 1171035"/>
                <a:gd name="connsiteY460" fmla="*/ 1015065 h 1270493"/>
                <a:gd name="connsiteX461" fmla="*/ 1051264 w 1171035"/>
                <a:gd name="connsiteY461" fmla="*/ 1008806 h 1270493"/>
                <a:gd name="connsiteX462" fmla="*/ 1057416 w 1171035"/>
                <a:gd name="connsiteY462" fmla="*/ 1001424 h 1270493"/>
                <a:gd name="connsiteX463" fmla="*/ 1067044 w 1171035"/>
                <a:gd name="connsiteY463" fmla="*/ 996717 h 1270493"/>
                <a:gd name="connsiteX464" fmla="*/ 1067044 w 1171035"/>
                <a:gd name="connsiteY464" fmla="*/ 996717 h 1270493"/>
                <a:gd name="connsiteX465" fmla="*/ 1067044 w 1171035"/>
                <a:gd name="connsiteY465" fmla="*/ 996717 h 1270493"/>
                <a:gd name="connsiteX466" fmla="*/ 1067258 w 1171035"/>
                <a:gd name="connsiteY466" fmla="*/ 996610 h 1270493"/>
                <a:gd name="connsiteX467" fmla="*/ 1067258 w 1171035"/>
                <a:gd name="connsiteY467" fmla="*/ 996610 h 1270493"/>
                <a:gd name="connsiteX468" fmla="*/ 1072554 w 1171035"/>
                <a:gd name="connsiteY468" fmla="*/ 992759 h 1270493"/>
                <a:gd name="connsiteX469" fmla="*/ 1083146 w 1171035"/>
                <a:gd name="connsiteY469" fmla="*/ 980188 h 1270493"/>
                <a:gd name="connsiteX470" fmla="*/ 1088334 w 1171035"/>
                <a:gd name="connsiteY470" fmla="*/ 967618 h 1270493"/>
                <a:gd name="connsiteX471" fmla="*/ 1092186 w 1171035"/>
                <a:gd name="connsiteY471" fmla="*/ 954833 h 1270493"/>
                <a:gd name="connsiteX472" fmla="*/ 1095716 w 1171035"/>
                <a:gd name="connsiteY472" fmla="*/ 942744 h 1270493"/>
                <a:gd name="connsiteX473" fmla="*/ 1096572 w 1171035"/>
                <a:gd name="connsiteY473" fmla="*/ 936218 h 1270493"/>
                <a:gd name="connsiteX474" fmla="*/ 1095074 w 1171035"/>
                <a:gd name="connsiteY474" fmla="*/ 932527 h 1270493"/>
                <a:gd name="connsiteX475" fmla="*/ 1101440 w 1171035"/>
                <a:gd name="connsiteY475" fmla="*/ 929639 h 1270493"/>
                <a:gd name="connsiteX476" fmla="*/ 1098658 w 1171035"/>
                <a:gd name="connsiteY476" fmla="*/ 922685 h 1270493"/>
                <a:gd name="connsiteX477" fmla="*/ 1096090 w 1171035"/>
                <a:gd name="connsiteY477" fmla="*/ 918887 h 1270493"/>
                <a:gd name="connsiteX478" fmla="*/ 1101761 w 1171035"/>
                <a:gd name="connsiteY478" fmla="*/ 917710 h 1270493"/>
                <a:gd name="connsiteX479" fmla="*/ 1112619 w 1171035"/>
                <a:gd name="connsiteY479" fmla="*/ 888290 h 1270493"/>
                <a:gd name="connsiteX480" fmla="*/ 1123425 w 1171035"/>
                <a:gd name="connsiteY480" fmla="*/ 866840 h 1270493"/>
                <a:gd name="connsiteX481" fmla="*/ 1130913 w 1171035"/>
                <a:gd name="connsiteY481" fmla="*/ 850311 h 1270493"/>
                <a:gd name="connsiteX482" fmla="*/ 1131930 w 1171035"/>
                <a:gd name="connsiteY482" fmla="*/ 814204 h 1270493"/>
                <a:gd name="connsiteX483" fmla="*/ 1123318 w 1171035"/>
                <a:gd name="connsiteY483" fmla="*/ 784997 h 1270493"/>
                <a:gd name="connsiteX484" fmla="*/ 1117434 w 1171035"/>
                <a:gd name="connsiteY484" fmla="*/ 756540 h 1270493"/>
                <a:gd name="connsiteX485" fmla="*/ 1114706 w 1171035"/>
                <a:gd name="connsiteY485" fmla="*/ 731078 h 1270493"/>
                <a:gd name="connsiteX486" fmla="*/ 1118717 w 1171035"/>
                <a:gd name="connsiteY486" fmla="*/ 714977 h 1270493"/>
                <a:gd name="connsiteX487" fmla="*/ 1125297 w 1171035"/>
                <a:gd name="connsiteY487" fmla="*/ 703690 h 1270493"/>
                <a:gd name="connsiteX488" fmla="*/ 1133909 w 1171035"/>
                <a:gd name="connsiteY488" fmla="*/ 692189 h 1270493"/>
                <a:gd name="connsiteX489" fmla="*/ 1135514 w 1171035"/>
                <a:gd name="connsiteY489" fmla="*/ 681331 h 1270493"/>
                <a:gd name="connsiteX490" fmla="*/ 1138563 w 1171035"/>
                <a:gd name="connsiteY490" fmla="*/ 668653 h 1270493"/>
                <a:gd name="connsiteX491" fmla="*/ 1138349 w 1171035"/>
                <a:gd name="connsiteY491" fmla="*/ 639126 h 1270493"/>
                <a:gd name="connsiteX492" fmla="*/ 1137012 w 1171035"/>
                <a:gd name="connsiteY492" fmla="*/ 620511 h 1270493"/>
                <a:gd name="connsiteX493" fmla="*/ 1134497 w 1171035"/>
                <a:gd name="connsiteY493" fmla="*/ 605159 h 1270493"/>
                <a:gd name="connsiteX494" fmla="*/ 1134711 w 1171035"/>
                <a:gd name="connsiteY494" fmla="*/ 592695 h 1270493"/>
                <a:gd name="connsiteX495" fmla="*/ 1137012 w 1171035"/>
                <a:gd name="connsiteY495" fmla="*/ 578145 h 1270493"/>
                <a:gd name="connsiteX496" fmla="*/ 1141398 w 1171035"/>
                <a:gd name="connsiteY496" fmla="*/ 565307 h 1270493"/>
                <a:gd name="connsiteX497" fmla="*/ 1143912 w 1171035"/>
                <a:gd name="connsiteY497" fmla="*/ 551132 h 1270493"/>
                <a:gd name="connsiteX498" fmla="*/ 1148512 w 1171035"/>
                <a:gd name="connsiteY498" fmla="*/ 538080 h 1270493"/>
                <a:gd name="connsiteX499" fmla="*/ 1153326 w 1171035"/>
                <a:gd name="connsiteY499" fmla="*/ 521391 h 1270493"/>
                <a:gd name="connsiteX500" fmla="*/ 1157338 w 1171035"/>
                <a:gd name="connsiteY500" fmla="*/ 507376 h 1270493"/>
                <a:gd name="connsiteX501" fmla="*/ 1163811 w 1171035"/>
                <a:gd name="connsiteY501" fmla="*/ 491970 h 1270493"/>
                <a:gd name="connsiteX502" fmla="*/ 1168572 w 1171035"/>
                <a:gd name="connsiteY502" fmla="*/ 467097 h 1270493"/>
                <a:gd name="connsiteX503" fmla="*/ 1171032 w 1171035"/>
                <a:gd name="connsiteY503" fmla="*/ 442811 h 1270493"/>
                <a:gd name="connsiteX504" fmla="*/ 1168732 w 1171035"/>
                <a:gd name="connsiteY504" fmla="*/ 416761 h 12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1171035" h="1270493">
                  <a:moveTo>
                    <a:pt x="1168732" y="416387"/>
                  </a:moveTo>
                  <a:cubicBezTo>
                    <a:pt x="1167555" y="409914"/>
                    <a:pt x="1169160" y="408470"/>
                    <a:pt x="1170444" y="405046"/>
                  </a:cubicBezTo>
                  <a:cubicBezTo>
                    <a:pt x="1171728" y="401569"/>
                    <a:pt x="1170444" y="396541"/>
                    <a:pt x="1168304" y="389801"/>
                  </a:cubicBezTo>
                  <a:cubicBezTo>
                    <a:pt x="1166164" y="383061"/>
                    <a:pt x="1170872" y="377552"/>
                    <a:pt x="1170016" y="369795"/>
                  </a:cubicBezTo>
                  <a:cubicBezTo>
                    <a:pt x="1169160" y="362039"/>
                    <a:pt x="1172690" y="352839"/>
                    <a:pt x="1170016" y="348773"/>
                  </a:cubicBezTo>
                  <a:cubicBezTo>
                    <a:pt x="1167341" y="344761"/>
                    <a:pt x="1169427" y="340161"/>
                    <a:pt x="1166967" y="334598"/>
                  </a:cubicBezTo>
                  <a:cubicBezTo>
                    <a:pt x="1164506" y="329035"/>
                    <a:pt x="1166967" y="324649"/>
                    <a:pt x="1164506" y="310420"/>
                  </a:cubicBezTo>
                  <a:cubicBezTo>
                    <a:pt x="1162046" y="296244"/>
                    <a:pt x="1158569" y="278218"/>
                    <a:pt x="1154878" y="268215"/>
                  </a:cubicBezTo>
                  <a:cubicBezTo>
                    <a:pt x="1151240" y="258265"/>
                    <a:pt x="1151989" y="239276"/>
                    <a:pt x="1152364" y="229647"/>
                  </a:cubicBezTo>
                  <a:cubicBezTo>
                    <a:pt x="1152738" y="220072"/>
                    <a:pt x="1153915" y="204881"/>
                    <a:pt x="1154075" y="197231"/>
                  </a:cubicBezTo>
                  <a:cubicBezTo>
                    <a:pt x="1154289" y="189582"/>
                    <a:pt x="1156964" y="175353"/>
                    <a:pt x="1156001" y="165778"/>
                  </a:cubicBezTo>
                  <a:cubicBezTo>
                    <a:pt x="1155038" y="156203"/>
                    <a:pt x="1157178" y="143740"/>
                    <a:pt x="1157713" y="134539"/>
                  </a:cubicBezTo>
                  <a:cubicBezTo>
                    <a:pt x="1158301" y="125339"/>
                    <a:pt x="1156964" y="119990"/>
                    <a:pt x="1151187" y="103300"/>
                  </a:cubicBezTo>
                  <a:cubicBezTo>
                    <a:pt x="1145410" y="86611"/>
                    <a:pt x="1149636" y="76447"/>
                    <a:pt x="1152150" y="67247"/>
                  </a:cubicBezTo>
                  <a:cubicBezTo>
                    <a:pt x="1154664" y="58046"/>
                    <a:pt x="1160976" y="49488"/>
                    <a:pt x="1162795" y="44727"/>
                  </a:cubicBezTo>
                  <a:cubicBezTo>
                    <a:pt x="1164613" y="39913"/>
                    <a:pt x="1164881" y="32370"/>
                    <a:pt x="1163757" y="30926"/>
                  </a:cubicBezTo>
                  <a:cubicBezTo>
                    <a:pt x="1162581" y="29482"/>
                    <a:pt x="1159638" y="29963"/>
                    <a:pt x="1153968" y="30070"/>
                  </a:cubicBezTo>
                  <a:cubicBezTo>
                    <a:pt x="1148298" y="30177"/>
                    <a:pt x="1143430" y="32477"/>
                    <a:pt x="1138723" y="33066"/>
                  </a:cubicBezTo>
                  <a:cubicBezTo>
                    <a:pt x="1134016" y="33654"/>
                    <a:pt x="1120590" y="33922"/>
                    <a:pt x="1113047" y="33922"/>
                  </a:cubicBezTo>
                  <a:cubicBezTo>
                    <a:pt x="1105505" y="33922"/>
                    <a:pt x="1101440" y="29107"/>
                    <a:pt x="1100958" y="25844"/>
                  </a:cubicBezTo>
                  <a:cubicBezTo>
                    <a:pt x="1100477" y="22581"/>
                    <a:pt x="1097481" y="21458"/>
                    <a:pt x="1093202" y="18837"/>
                  </a:cubicBezTo>
                  <a:cubicBezTo>
                    <a:pt x="1088869" y="16269"/>
                    <a:pt x="1086943" y="9155"/>
                    <a:pt x="1078920" y="12792"/>
                  </a:cubicBezTo>
                  <a:cubicBezTo>
                    <a:pt x="1070842" y="16430"/>
                    <a:pt x="1055704" y="8567"/>
                    <a:pt x="1042866" y="3324"/>
                  </a:cubicBezTo>
                  <a:cubicBezTo>
                    <a:pt x="1030028" y="-1971"/>
                    <a:pt x="1022272" y="-153"/>
                    <a:pt x="1016976" y="3324"/>
                  </a:cubicBezTo>
                  <a:cubicBezTo>
                    <a:pt x="1011681" y="6801"/>
                    <a:pt x="1005048" y="12525"/>
                    <a:pt x="1000447" y="20709"/>
                  </a:cubicBezTo>
                  <a:cubicBezTo>
                    <a:pt x="995847" y="28893"/>
                    <a:pt x="995847" y="33922"/>
                    <a:pt x="991407" y="41731"/>
                  </a:cubicBezTo>
                  <a:cubicBezTo>
                    <a:pt x="986967" y="49488"/>
                    <a:pt x="977179" y="60988"/>
                    <a:pt x="973274" y="65482"/>
                  </a:cubicBezTo>
                  <a:cubicBezTo>
                    <a:pt x="969369" y="69921"/>
                    <a:pt x="964501" y="79443"/>
                    <a:pt x="961933" y="87199"/>
                  </a:cubicBezTo>
                  <a:cubicBezTo>
                    <a:pt x="959366" y="94955"/>
                    <a:pt x="953321" y="111805"/>
                    <a:pt x="951021" y="117422"/>
                  </a:cubicBezTo>
                  <a:cubicBezTo>
                    <a:pt x="948721" y="123039"/>
                    <a:pt x="938344" y="126890"/>
                    <a:pt x="929892" y="126195"/>
                  </a:cubicBezTo>
                  <a:cubicBezTo>
                    <a:pt x="921387" y="125499"/>
                    <a:pt x="915342" y="119348"/>
                    <a:pt x="909244" y="118545"/>
                  </a:cubicBezTo>
                  <a:cubicBezTo>
                    <a:pt x="903146" y="117743"/>
                    <a:pt x="904055" y="120150"/>
                    <a:pt x="900204" y="120899"/>
                  </a:cubicBezTo>
                  <a:cubicBezTo>
                    <a:pt x="896299" y="121701"/>
                    <a:pt x="893464" y="124001"/>
                    <a:pt x="887687" y="129832"/>
                  </a:cubicBezTo>
                  <a:cubicBezTo>
                    <a:pt x="881910" y="135663"/>
                    <a:pt x="869125" y="145345"/>
                    <a:pt x="859925" y="149677"/>
                  </a:cubicBezTo>
                  <a:cubicBezTo>
                    <a:pt x="850724" y="154010"/>
                    <a:pt x="832002" y="151282"/>
                    <a:pt x="820502" y="148929"/>
                  </a:cubicBezTo>
                  <a:cubicBezTo>
                    <a:pt x="809001" y="146575"/>
                    <a:pt x="799372" y="136412"/>
                    <a:pt x="793809" y="134486"/>
                  </a:cubicBezTo>
                  <a:cubicBezTo>
                    <a:pt x="788246" y="132560"/>
                    <a:pt x="787337" y="135770"/>
                    <a:pt x="784769" y="136572"/>
                  </a:cubicBezTo>
                  <a:cubicBezTo>
                    <a:pt x="782202" y="137374"/>
                    <a:pt x="780062" y="134914"/>
                    <a:pt x="776692" y="136786"/>
                  </a:cubicBezTo>
                  <a:cubicBezTo>
                    <a:pt x="773269" y="138658"/>
                    <a:pt x="768080" y="144328"/>
                    <a:pt x="766850" y="149677"/>
                  </a:cubicBezTo>
                  <a:cubicBezTo>
                    <a:pt x="766101" y="152994"/>
                    <a:pt x="765191" y="155882"/>
                    <a:pt x="766208" y="157648"/>
                  </a:cubicBezTo>
                  <a:cubicBezTo>
                    <a:pt x="767224" y="159413"/>
                    <a:pt x="765726" y="161606"/>
                    <a:pt x="764603" y="162676"/>
                  </a:cubicBezTo>
                  <a:cubicBezTo>
                    <a:pt x="763480" y="163799"/>
                    <a:pt x="762463" y="165618"/>
                    <a:pt x="762891" y="168346"/>
                  </a:cubicBezTo>
                  <a:cubicBezTo>
                    <a:pt x="763319" y="171074"/>
                    <a:pt x="767063" y="171823"/>
                    <a:pt x="764335" y="175086"/>
                  </a:cubicBezTo>
                  <a:cubicBezTo>
                    <a:pt x="761607" y="178402"/>
                    <a:pt x="764175" y="190171"/>
                    <a:pt x="763319" y="195092"/>
                  </a:cubicBezTo>
                  <a:cubicBezTo>
                    <a:pt x="762463" y="199960"/>
                    <a:pt x="764335" y="207448"/>
                    <a:pt x="762142" y="211942"/>
                  </a:cubicBezTo>
                  <a:cubicBezTo>
                    <a:pt x="759949" y="216435"/>
                    <a:pt x="758558" y="224726"/>
                    <a:pt x="755509" y="229647"/>
                  </a:cubicBezTo>
                  <a:cubicBezTo>
                    <a:pt x="752514" y="234515"/>
                    <a:pt x="748020" y="238848"/>
                    <a:pt x="741388" y="243181"/>
                  </a:cubicBezTo>
                  <a:cubicBezTo>
                    <a:pt x="734755" y="247514"/>
                    <a:pt x="734327" y="251098"/>
                    <a:pt x="733043" y="254842"/>
                  </a:cubicBezTo>
                  <a:cubicBezTo>
                    <a:pt x="731759" y="258586"/>
                    <a:pt x="727159" y="256286"/>
                    <a:pt x="725394" y="260298"/>
                  </a:cubicBezTo>
                  <a:cubicBezTo>
                    <a:pt x="723628" y="264310"/>
                    <a:pt x="720365" y="263775"/>
                    <a:pt x="717209" y="266985"/>
                  </a:cubicBezTo>
                  <a:cubicBezTo>
                    <a:pt x="714053" y="270248"/>
                    <a:pt x="712128" y="277362"/>
                    <a:pt x="708865" y="281641"/>
                  </a:cubicBezTo>
                  <a:cubicBezTo>
                    <a:pt x="705602" y="285974"/>
                    <a:pt x="703515" y="290949"/>
                    <a:pt x="702178" y="293356"/>
                  </a:cubicBezTo>
                  <a:cubicBezTo>
                    <a:pt x="700841" y="295763"/>
                    <a:pt x="699985" y="297582"/>
                    <a:pt x="695171" y="300738"/>
                  </a:cubicBezTo>
                  <a:cubicBezTo>
                    <a:pt x="690357" y="303894"/>
                    <a:pt x="692657" y="307424"/>
                    <a:pt x="690571" y="309778"/>
                  </a:cubicBezTo>
                  <a:cubicBezTo>
                    <a:pt x="688484" y="312131"/>
                    <a:pt x="683563" y="312559"/>
                    <a:pt x="679658" y="317160"/>
                  </a:cubicBezTo>
                  <a:cubicBezTo>
                    <a:pt x="675700" y="321760"/>
                    <a:pt x="673614" y="326574"/>
                    <a:pt x="670190" y="331067"/>
                  </a:cubicBezTo>
                  <a:cubicBezTo>
                    <a:pt x="666713" y="335561"/>
                    <a:pt x="664039" y="340856"/>
                    <a:pt x="659171" y="345724"/>
                  </a:cubicBezTo>
                  <a:cubicBezTo>
                    <a:pt x="654303" y="350592"/>
                    <a:pt x="653233" y="356262"/>
                    <a:pt x="649221" y="362307"/>
                  </a:cubicBezTo>
                  <a:cubicBezTo>
                    <a:pt x="645210" y="368351"/>
                    <a:pt x="644407" y="364125"/>
                    <a:pt x="641251" y="368458"/>
                  </a:cubicBezTo>
                  <a:cubicBezTo>
                    <a:pt x="638095" y="372791"/>
                    <a:pt x="636758" y="376803"/>
                    <a:pt x="633281" y="380226"/>
                  </a:cubicBezTo>
                  <a:cubicBezTo>
                    <a:pt x="629804" y="383703"/>
                    <a:pt x="625685" y="387983"/>
                    <a:pt x="621299" y="392476"/>
                  </a:cubicBezTo>
                  <a:cubicBezTo>
                    <a:pt x="616913" y="396969"/>
                    <a:pt x="609959" y="406116"/>
                    <a:pt x="607391" y="409379"/>
                  </a:cubicBezTo>
                  <a:cubicBezTo>
                    <a:pt x="604823" y="412642"/>
                    <a:pt x="599260" y="418794"/>
                    <a:pt x="593858" y="423875"/>
                  </a:cubicBezTo>
                  <a:cubicBezTo>
                    <a:pt x="588509" y="428957"/>
                    <a:pt x="584818" y="435858"/>
                    <a:pt x="581180" y="440083"/>
                  </a:cubicBezTo>
                  <a:cubicBezTo>
                    <a:pt x="577543" y="444309"/>
                    <a:pt x="576473" y="448535"/>
                    <a:pt x="576098" y="454473"/>
                  </a:cubicBezTo>
                  <a:cubicBezTo>
                    <a:pt x="575724" y="460410"/>
                    <a:pt x="569465" y="460250"/>
                    <a:pt x="570428" y="463513"/>
                  </a:cubicBezTo>
                  <a:cubicBezTo>
                    <a:pt x="571391" y="466776"/>
                    <a:pt x="576687" y="466562"/>
                    <a:pt x="575403" y="469450"/>
                  </a:cubicBezTo>
                  <a:cubicBezTo>
                    <a:pt x="574173" y="472339"/>
                    <a:pt x="567433" y="474906"/>
                    <a:pt x="562672" y="477688"/>
                  </a:cubicBezTo>
                  <a:cubicBezTo>
                    <a:pt x="557858" y="480470"/>
                    <a:pt x="555665" y="483358"/>
                    <a:pt x="550904" y="487156"/>
                  </a:cubicBezTo>
                  <a:cubicBezTo>
                    <a:pt x="546090" y="491007"/>
                    <a:pt x="542345" y="491489"/>
                    <a:pt x="532663" y="496464"/>
                  </a:cubicBezTo>
                  <a:cubicBezTo>
                    <a:pt x="524800" y="500529"/>
                    <a:pt x="518702" y="500957"/>
                    <a:pt x="512336" y="501438"/>
                  </a:cubicBezTo>
                  <a:lnTo>
                    <a:pt x="512336" y="501438"/>
                  </a:lnTo>
                  <a:cubicBezTo>
                    <a:pt x="512336" y="501438"/>
                    <a:pt x="512069" y="501438"/>
                    <a:pt x="511855" y="501438"/>
                  </a:cubicBezTo>
                  <a:cubicBezTo>
                    <a:pt x="500943" y="502508"/>
                    <a:pt x="494417" y="510050"/>
                    <a:pt x="497947" y="511709"/>
                  </a:cubicBezTo>
                  <a:cubicBezTo>
                    <a:pt x="501478" y="513313"/>
                    <a:pt x="501906" y="517486"/>
                    <a:pt x="497733" y="519304"/>
                  </a:cubicBezTo>
                  <a:cubicBezTo>
                    <a:pt x="493614" y="521123"/>
                    <a:pt x="495701" y="524868"/>
                    <a:pt x="493614" y="526579"/>
                  </a:cubicBezTo>
                  <a:cubicBezTo>
                    <a:pt x="491528" y="528291"/>
                    <a:pt x="489602" y="526847"/>
                    <a:pt x="484414" y="526205"/>
                  </a:cubicBezTo>
                  <a:cubicBezTo>
                    <a:pt x="479225" y="525510"/>
                    <a:pt x="475320" y="530805"/>
                    <a:pt x="469436" y="535245"/>
                  </a:cubicBezTo>
                  <a:cubicBezTo>
                    <a:pt x="463606" y="539631"/>
                    <a:pt x="466387" y="536475"/>
                    <a:pt x="454565" y="541076"/>
                  </a:cubicBezTo>
                  <a:cubicBezTo>
                    <a:pt x="442744" y="545676"/>
                    <a:pt x="438465" y="543376"/>
                    <a:pt x="431832" y="547388"/>
                  </a:cubicBezTo>
                  <a:cubicBezTo>
                    <a:pt x="425199" y="551399"/>
                    <a:pt x="427499" y="555144"/>
                    <a:pt x="421187" y="560333"/>
                  </a:cubicBezTo>
                  <a:cubicBezTo>
                    <a:pt x="414875" y="565521"/>
                    <a:pt x="413270" y="570656"/>
                    <a:pt x="415410" y="575685"/>
                  </a:cubicBezTo>
                  <a:cubicBezTo>
                    <a:pt x="417549" y="580713"/>
                    <a:pt x="421936" y="580231"/>
                    <a:pt x="423754" y="579804"/>
                  </a:cubicBezTo>
                  <a:cubicBezTo>
                    <a:pt x="425573" y="579376"/>
                    <a:pt x="426482" y="577771"/>
                    <a:pt x="427873" y="578948"/>
                  </a:cubicBezTo>
                  <a:cubicBezTo>
                    <a:pt x="429264" y="580124"/>
                    <a:pt x="431564" y="579108"/>
                    <a:pt x="435095" y="580017"/>
                  </a:cubicBezTo>
                  <a:cubicBezTo>
                    <a:pt x="438678" y="580927"/>
                    <a:pt x="437823" y="583013"/>
                    <a:pt x="438357" y="587292"/>
                  </a:cubicBezTo>
                  <a:cubicBezTo>
                    <a:pt x="438839" y="591572"/>
                    <a:pt x="437020" y="591946"/>
                    <a:pt x="435202" y="592748"/>
                  </a:cubicBezTo>
                  <a:cubicBezTo>
                    <a:pt x="433383" y="593497"/>
                    <a:pt x="431297" y="596065"/>
                    <a:pt x="434025" y="598740"/>
                  </a:cubicBezTo>
                  <a:cubicBezTo>
                    <a:pt x="436753" y="601414"/>
                    <a:pt x="435897" y="605372"/>
                    <a:pt x="433169" y="605586"/>
                  </a:cubicBezTo>
                  <a:cubicBezTo>
                    <a:pt x="430441" y="605800"/>
                    <a:pt x="427606" y="605747"/>
                    <a:pt x="424878" y="610401"/>
                  </a:cubicBezTo>
                  <a:cubicBezTo>
                    <a:pt x="422150" y="615055"/>
                    <a:pt x="424236" y="618799"/>
                    <a:pt x="426964" y="620671"/>
                  </a:cubicBezTo>
                  <a:cubicBezTo>
                    <a:pt x="429692" y="622543"/>
                    <a:pt x="433062" y="622971"/>
                    <a:pt x="433222" y="625860"/>
                  </a:cubicBezTo>
                  <a:cubicBezTo>
                    <a:pt x="433383" y="628748"/>
                    <a:pt x="430280" y="627518"/>
                    <a:pt x="427017" y="626662"/>
                  </a:cubicBezTo>
                  <a:cubicBezTo>
                    <a:pt x="423754" y="625806"/>
                    <a:pt x="419742" y="623078"/>
                    <a:pt x="417014" y="619494"/>
                  </a:cubicBezTo>
                  <a:cubicBezTo>
                    <a:pt x="414286" y="615910"/>
                    <a:pt x="411772" y="616392"/>
                    <a:pt x="410328" y="613503"/>
                  </a:cubicBezTo>
                  <a:cubicBezTo>
                    <a:pt x="408884" y="610668"/>
                    <a:pt x="406102" y="609919"/>
                    <a:pt x="404230" y="611043"/>
                  </a:cubicBezTo>
                  <a:cubicBezTo>
                    <a:pt x="402358" y="612166"/>
                    <a:pt x="402625" y="614306"/>
                    <a:pt x="401662" y="615910"/>
                  </a:cubicBezTo>
                  <a:cubicBezTo>
                    <a:pt x="400699" y="617515"/>
                    <a:pt x="398827" y="619922"/>
                    <a:pt x="396046" y="619815"/>
                  </a:cubicBezTo>
                  <a:cubicBezTo>
                    <a:pt x="393264" y="619762"/>
                    <a:pt x="394013" y="617034"/>
                    <a:pt x="391927" y="616713"/>
                  </a:cubicBezTo>
                  <a:cubicBezTo>
                    <a:pt x="389841" y="616338"/>
                    <a:pt x="389359" y="613985"/>
                    <a:pt x="390643" y="612968"/>
                  </a:cubicBezTo>
                  <a:cubicBezTo>
                    <a:pt x="391927" y="611952"/>
                    <a:pt x="393639" y="609277"/>
                    <a:pt x="391659" y="608368"/>
                  </a:cubicBezTo>
                  <a:cubicBezTo>
                    <a:pt x="389627" y="607459"/>
                    <a:pt x="388931" y="609652"/>
                    <a:pt x="385561" y="611096"/>
                  </a:cubicBezTo>
                  <a:cubicBezTo>
                    <a:pt x="382191" y="612540"/>
                    <a:pt x="383208" y="614627"/>
                    <a:pt x="380105" y="615857"/>
                  </a:cubicBezTo>
                  <a:cubicBezTo>
                    <a:pt x="377003" y="617087"/>
                    <a:pt x="373579" y="616285"/>
                    <a:pt x="369246" y="620618"/>
                  </a:cubicBezTo>
                  <a:cubicBezTo>
                    <a:pt x="364914" y="624950"/>
                    <a:pt x="364486" y="629016"/>
                    <a:pt x="368070" y="631690"/>
                  </a:cubicBezTo>
                  <a:cubicBezTo>
                    <a:pt x="371653" y="634365"/>
                    <a:pt x="371653" y="637093"/>
                    <a:pt x="379142" y="636451"/>
                  </a:cubicBezTo>
                  <a:cubicBezTo>
                    <a:pt x="386631" y="635809"/>
                    <a:pt x="387540" y="639019"/>
                    <a:pt x="385454" y="641265"/>
                  </a:cubicBezTo>
                  <a:cubicBezTo>
                    <a:pt x="383368" y="643512"/>
                    <a:pt x="377270" y="642763"/>
                    <a:pt x="372295" y="641854"/>
                  </a:cubicBezTo>
                  <a:cubicBezTo>
                    <a:pt x="367321" y="640944"/>
                    <a:pt x="366625" y="642068"/>
                    <a:pt x="361009" y="644742"/>
                  </a:cubicBezTo>
                  <a:cubicBezTo>
                    <a:pt x="355392" y="647417"/>
                    <a:pt x="355980" y="645170"/>
                    <a:pt x="350203" y="647684"/>
                  </a:cubicBezTo>
                  <a:cubicBezTo>
                    <a:pt x="344426" y="650198"/>
                    <a:pt x="345229" y="657313"/>
                    <a:pt x="341591" y="657634"/>
                  </a:cubicBezTo>
                  <a:cubicBezTo>
                    <a:pt x="337954" y="657955"/>
                    <a:pt x="336296" y="658222"/>
                    <a:pt x="332177" y="662074"/>
                  </a:cubicBezTo>
                  <a:cubicBezTo>
                    <a:pt x="328058" y="665979"/>
                    <a:pt x="323351" y="663785"/>
                    <a:pt x="316664" y="667262"/>
                  </a:cubicBezTo>
                  <a:cubicBezTo>
                    <a:pt x="309978" y="670739"/>
                    <a:pt x="315220" y="674377"/>
                    <a:pt x="313401" y="677854"/>
                  </a:cubicBezTo>
                  <a:cubicBezTo>
                    <a:pt x="311582" y="681331"/>
                    <a:pt x="308319" y="683417"/>
                    <a:pt x="303024" y="683524"/>
                  </a:cubicBezTo>
                  <a:cubicBezTo>
                    <a:pt x="297782" y="683684"/>
                    <a:pt x="299065" y="689622"/>
                    <a:pt x="301205" y="690799"/>
                  </a:cubicBezTo>
                  <a:cubicBezTo>
                    <a:pt x="303345" y="691975"/>
                    <a:pt x="303077" y="694810"/>
                    <a:pt x="298209" y="694703"/>
                  </a:cubicBezTo>
                  <a:cubicBezTo>
                    <a:pt x="293342" y="694543"/>
                    <a:pt x="290881" y="698876"/>
                    <a:pt x="293395" y="702032"/>
                  </a:cubicBezTo>
                  <a:cubicBezTo>
                    <a:pt x="295909" y="705188"/>
                    <a:pt x="301045" y="701443"/>
                    <a:pt x="304896" y="703102"/>
                  </a:cubicBezTo>
                  <a:cubicBezTo>
                    <a:pt x="308801" y="704760"/>
                    <a:pt x="314845" y="702941"/>
                    <a:pt x="324367" y="701069"/>
                  </a:cubicBezTo>
                  <a:cubicBezTo>
                    <a:pt x="333942" y="699197"/>
                    <a:pt x="335600" y="700374"/>
                    <a:pt x="340682" y="702674"/>
                  </a:cubicBezTo>
                  <a:cubicBezTo>
                    <a:pt x="345764" y="704974"/>
                    <a:pt x="349936" y="703904"/>
                    <a:pt x="357585" y="700748"/>
                  </a:cubicBezTo>
                  <a:cubicBezTo>
                    <a:pt x="365234" y="697592"/>
                    <a:pt x="367267" y="700160"/>
                    <a:pt x="371921" y="701764"/>
                  </a:cubicBezTo>
                  <a:cubicBezTo>
                    <a:pt x="376575" y="703369"/>
                    <a:pt x="377110" y="699090"/>
                    <a:pt x="389680" y="701978"/>
                  </a:cubicBezTo>
                  <a:cubicBezTo>
                    <a:pt x="402251" y="704867"/>
                    <a:pt x="402679" y="715726"/>
                    <a:pt x="400753" y="723749"/>
                  </a:cubicBezTo>
                  <a:cubicBezTo>
                    <a:pt x="398827" y="731827"/>
                    <a:pt x="387540" y="733913"/>
                    <a:pt x="381282" y="733324"/>
                  </a:cubicBezTo>
                  <a:cubicBezTo>
                    <a:pt x="375023" y="732736"/>
                    <a:pt x="374168" y="735999"/>
                    <a:pt x="367535" y="737283"/>
                  </a:cubicBezTo>
                  <a:cubicBezTo>
                    <a:pt x="360902" y="738567"/>
                    <a:pt x="355766" y="741295"/>
                    <a:pt x="354162" y="746216"/>
                  </a:cubicBezTo>
                  <a:cubicBezTo>
                    <a:pt x="352557" y="751137"/>
                    <a:pt x="358334" y="757021"/>
                    <a:pt x="365234" y="757289"/>
                  </a:cubicBezTo>
                  <a:cubicBezTo>
                    <a:pt x="372135" y="757556"/>
                    <a:pt x="380212" y="757556"/>
                    <a:pt x="383047" y="762156"/>
                  </a:cubicBezTo>
                  <a:cubicBezTo>
                    <a:pt x="385936" y="766757"/>
                    <a:pt x="383101" y="772855"/>
                    <a:pt x="380908" y="775208"/>
                  </a:cubicBezTo>
                  <a:cubicBezTo>
                    <a:pt x="378661" y="777562"/>
                    <a:pt x="375451" y="777295"/>
                    <a:pt x="372991" y="780023"/>
                  </a:cubicBezTo>
                  <a:cubicBezTo>
                    <a:pt x="370530" y="782751"/>
                    <a:pt x="371440" y="788956"/>
                    <a:pt x="373312" y="790881"/>
                  </a:cubicBezTo>
                  <a:cubicBezTo>
                    <a:pt x="375184" y="792807"/>
                    <a:pt x="375023" y="794037"/>
                    <a:pt x="373954" y="796445"/>
                  </a:cubicBezTo>
                  <a:cubicBezTo>
                    <a:pt x="372884" y="798798"/>
                    <a:pt x="371065" y="797461"/>
                    <a:pt x="368765" y="797675"/>
                  </a:cubicBezTo>
                  <a:cubicBezTo>
                    <a:pt x="366518" y="797889"/>
                    <a:pt x="365716" y="795856"/>
                    <a:pt x="362613" y="795428"/>
                  </a:cubicBezTo>
                  <a:cubicBezTo>
                    <a:pt x="359511" y="795000"/>
                    <a:pt x="357264" y="791737"/>
                    <a:pt x="357585" y="789812"/>
                  </a:cubicBezTo>
                  <a:cubicBezTo>
                    <a:pt x="357906" y="787886"/>
                    <a:pt x="357585" y="784783"/>
                    <a:pt x="354643" y="786709"/>
                  </a:cubicBezTo>
                  <a:cubicBezTo>
                    <a:pt x="351755" y="788635"/>
                    <a:pt x="349401" y="787993"/>
                    <a:pt x="346833" y="789491"/>
                  </a:cubicBezTo>
                  <a:cubicBezTo>
                    <a:pt x="344266" y="791042"/>
                    <a:pt x="341324" y="794733"/>
                    <a:pt x="339398" y="793930"/>
                  </a:cubicBezTo>
                  <a:cubicBezTo>
                    <a:pt x="337472" y="793182"/>
                    <a:pt x="339024" y="789651"/>
                    <a:pt x="336670" y="789063"/>
                  </a:cubicBezTo>
                  <a:cubicBezTo>
                    <a:pt x="334316" y="788474"/>
                    <a:pt x="331963" y="789865"/>
                    <a:pt x="327095" y="791844"/>
                  </a:cubicBezTo>
                  <a:cubicBezTo>
                    <a:pt x="322227" y="793770"/>
                    <a:pt x="323618" y="792647"/>
                    <a:pt x="316397" y="790240"/>
                  </a:cubicBezTo>
                  <a:cubicBezTo>
                    <a:pt x="309122" y="787886"/>
                    <a:pt x="308052" y="790454"/>
                    <a:pt x="303719" y="793770"/>
                  </a:cubicBezTo>
                  <a:cubicBezTo>
                    <a:pt x="299386" y="797086"/>
                    <a:pt x="296658" y="800724"/>
                    <a:pt x="293930" y="801901"/>
                  </a:cubicBezTo>
                  <a:cubicBezTo>
                    <a:pt x="291202" y="803078"/>
                    <a:pt x="289811" y="802168"/>
                    <a:pt x="286067" y="805057"/>
                  </a:cubicBezTo>
                  <a:cubicBezTo>
                    <a:pt x="282322" y="807945"/>
                    <a:pt x="279434" y="806073"/>
                    <a:pt x="274727" y="807571"/>
                  </a:cubicBezTo>
                  <a:cubicBezTo>
                    <a:pt x="269966" y="809069"/>
                    <a:pt x="268736" y="811262"/>
                    <a:pt x="270180" y="814418"/>
                  </a:cubicBezTo>
                  <a:cubicBezTo>
                    <a:pt x="271624" y="817574"/>
                    <a:pt x="280664" y="813829"/>
                    <a:pt x="283981" y="811422"/>
                  </a:cubicBezTo>
                  <a:cubicBezTo>
                    <a:pt x="287297" y="808962"/>
                    <a:pt x="290453" y="809978"/>
                    <a:pt x="295053" y="809978"/>
                  </a:cubicBezTo>
                  <a:cubicBezTo>
                    <a:pt x="299654" y="809978"/>
                    <a:pt x="301954" y="812492"/>
                    <a:pt x="302221" y="816397"/>
                  </a:cubicBezTo>
                  <a:cubicBezTo>
                    <a:pt x="302489" y="820302"/>
                    <a:pt x="299226" y="823886"/>
                    <a:pt x="294091" y="823886"/>
                  </a:cubicBezTo>
                  <a:cubicBezTo>
                    <a:pt x="288955" y="823886"/>
                    <a:pt x="289651" y="821104"/>
                    <a:pt x="284516" y="820195"/>
                  </a:cubicBezTo>
                  <a:cubicBezTo>
                    <a:pt x="279380" y="819285"/>
                    <a:pt x="270501" y="821479"/>
                    <a:pt x="270126" y="823083"/>
                  </a:cubicBezTo>
                  <a:cubicBezTo>
                    <a:pt x="269752" y="824688"/>
                    <a:pt x="267666" y="827256"/>
                    <a:pt x="263493" y="828112"/>
                  </a:cubicBezTo>
                  <a:cubicBezTo>
                    <a:pt x="259321" y="828967"/>
                    <a:pt x="256379" y="826239"/>
                    <a:pt x="253330" y="828540"/>
                  </a:cubicBezTo>
                  <a:cubicBezTo>
                    <a:pt x="250334" y="830840"/>
                    <a:pt x="247285" y="829021"/>
                    <a:pt x="241187" y="829716"/>
                  </a:cubicBezTo>
                  <a:cubicBezTo>
                    <a:pt x="235089" y="830358"/>
                    <a:pt x="236213" y="825918"/>
                    <a:pt x="233538" y="823939"/>
                  </a:cubicBezTo>
                  <a:cubicBezTo>
                    <a:pt x="230864" y="822014"/>
                    <a:pt x="228456" y="823672"/>
                    <a:pt x="225354" y="823993"/>
                  </a:cubicBezTo>
                  <a:cubicBezTo>
                    <a:pt x="222251" y="824367"/>
                    <a:pt x="221770" y="820462"/>
                    <a:pt x="218935" y="821211"/>
                  </a:cubicBezTo>
                  <a:cubicBezTo>
                    <a:pt x="216153" y="821907"/>
                    <a:pt x="210537" y="824314"/>
                    <a:pt x="206899" y="822067"/>
                  </a:cubicBezTo>
                  <a:cubicBezTo>
                    <a:pt x="203315" y="819820"/>
                    <a:pt x="200908" y="819392"/>
                    <a:pt x="197699" y="820462"/>
                  </a:cubicBezTo>
                  <a:cubicBezTo>
                    <a:pt x="194489" y="821532"/>
                    <a:pt x="194115" y="824260"/>
                    <a:pt x="193259" y="826881"/>
                  </a:cubicBezTo>
                  <a:cubicBezTo>
                    <a:pt x="192403" y="829449"/>
                    <a:pt x="188873" y="829770"/>
                    <a:pt x="186198" y="829556"/>
                  </a:cubicBezTo>
                  <a:cubicBezTo>
                    <a:pt x="183523" y="829342"/>
                    <a:pt x="182026" y="831375"/>
                    <a:pt x="179458" y="831428"/>
                  </a:cubicBezTo>
                  <a:cubicBezTo>
                    <a:pt x="176890" y="831482"/>
                    <a:pt x="176784" y="828433"/>
                    <a:pt x="172558" y="827844"/>
                  </a:cubicBezTo>
                  <a:cubicBezTo>
                    <a:pt x="168332" y="827256"/>
                    <a:pt x="167529" y="833407"/>
                    <a:pt x="167690" y="836135"/>
                  </a:cubicBezTo>
                  <a:cubicBezTo>
                    <a:pt x="167850" y="838863"/>
                    <a:pt x="165176" y="842180"/>
                    <a:pt x="162448" y="839880"/>
                  </a:cubicBezTo>
                  <a:cubicBezTo>
                    <a:pt x="159720" y="837580"/>
                    <a:pt x="158061" y="835975"/>
                    <a:pt x="155333" y="836403"/>
                  </a:cubicBezTo>
                  <a:cubicBezTo>
                    <a:pt x="152605" y="836831"/>
                    <a:pt x="153622" y="839719"/>
                    <a:pt x="151001" y="841217"/>
                  </a:cubicBezTo>
                  <a:cubicBezTo>
                    <a:pt x="148433" y="842715"/>
                    <a:pt x="143084" y="841057"/>
                    <a:pt x="140195" y="841484"/>
                  </a:cubicBezTo>
                  <a:cubicBezTo>
                    <a:pt x="137307" y="841912"/>
                    <a:pt x="135648" y="844640"/>
                    <a:pt x="132011" y="848331"/>
                  </a:cubicBezTo>
                  <a:cubicBezTo>
                    <a:pt x="128374" y="852022"/>
                    <a:pt x="122169" y="847636"/>
                    <a:pt x="119761" y="850204"/>
                  </a:cubicBezTo>
                  <a:cubicBezTo>
                    <a:pt x="117408" y="852771"/>
                    <a:pt x="118745" y="857104"/>
                    <a:pt x="122490" y="858976"/>
                  </a:cubicBezTo>
                  <a:cubicBezTo>
                    <a:pt x="126234" y="860848"/>
                    <a:pt x="124950" y="866519"/>
                    <a:pt x="124094" y="868444"/>
                  </a:cubicBezTo>
                  <a:cubicBezTo>
                    <a:pt x="123238" y="870370"/>
                    <a:pt x="119868" y="869835"/>
                    <a:pt x="116712" y="868926"/>
                  </a:cubicBezTo>
                  <a:cubicBezTo>
                    <a:pt x="113556" y="868016"/>
                    <a:pt x="110026" y="868230"/>
                    <a:pt x="107565" y="868765"/>
                  </a:cubicBezTo>
                  <a:cubicBezTo>
                    <a:pt x="105105" y="869300"/>
                    <a:pt x="101842" y="871921"/>
                    <a:pt x="101253" y="873740"/>
                  </a:cubicBezTo>
                  <a:cubicBezTo>
                    <a:pt x="100665" y="875559"/>
                    <a:pt x="99114" y="876308"/>
                    <a:pt x="97295" y="877645"/>
                  </a:cubicBezTo>
                  <a:cubicBezTo>
                    <a:pt x="95476" y="878982"/>
                    <a:pt x="91197" y="876575"/>
                    <a:pt x="89646" y="879143"/>
                  </a:cubicBezTo>
                  <a:cubicBezTo>
                    <a:pt x="88094" y="881710"/>
                    <a:pt x="88897" y="886417"/>
                    <a:pt x="89913" y="888076"/>
                  </a:cubicBezTo>
                  <a:cubicBezTo>
                    <a:pt x="90983" y="889734"/>
                    <a:pt x="88736" y="890429"/>
                    <a:pt x="89806" y="892622"/>
                  </a:cubicBezTo>
                  <a:cubicBezTo>
                    <a:pt x="90876" y="894816"/>
                    <a:pt x="93444" y="894548"/>
                    <a:pt x="95262" y="896420"/>
                  </a:cubicBezTo>
                  <a:cubicBezTo>
                    <a:pt x="97081" y="898293"/>
                    <a:pt x="93497" y="900807"/>
                    <a:pt x="96439" y="903481"/>
                  </a:cubicBezTo>
                  <a:cubicBezTo>
                    <a:pt x="99435" y="906102"/>
                    <a:pt x="98472" y="909900"/>
                    <a:pt x="96439" y="910810"/>
                  </a:cubicBezTo>
                  <a:cubicBezTo>
                    <a:pt x="94406" y="911719"/>
                    <a:pt x="92053" y="908723"/>
                    <a:pt x="89378" y="909954"/>
                  </a:cubicBezTo>
                  <a:cubicBezTo>
                    <a:pt x="86704" y="911184"/>
                    <a:pt x="84403" y="910168"/>
                    <a:pt x="81622" y="909579"/>
                  </a:cubicBezTo>
                  <a:cubicBezTo>
                    <a:pt x="78840" y="908991"/>
                    <a:pt x="76808" y="904605"/>
                    <a:pt x="74722" y="906851"/>
                  </a:cubicBezTo>
                  <a:cubicBezTo>
                    <a:pt x="72635" y="909098"/>
                    <a:pt x="73759" y="911131"/>
                    <a:pt x="73866" y="913484"/>
                  </a:cubicBezTo>
                  <a:cubicBezTo>
                    <a:pt x="73973" y="915838"/>
                    <a:pt x="71940" y="915463"/>
                    <a:pt x="70603" y="918887"/>
                  </a:cubicBezTo>
                  <a:cubicBezTo>
                    <a:pt x="69265" y="922364"/>
                    <a:pt x="71405" y="922792"/>
                    <a:pt x="74561" y="927071"/>
                  </a:cubicBezTo>
                  <a:cubicBezTo>
                    <a:pt x="77717" y="931404"/>
                    <a:pt x="83013" y="939481"/>
                    <a:pt x="87239" y="941514"/>
                  </a:cubicBezTo>
                  <a:cubicBezTo>
                    <a:pt x="91464" y="943546"/>
                    <a:pt x="90074" y="946382"/>
                    <a:pt x="87239" y="947826"/>
                  </a:cubicBezTo>
                  <a:cubicBezTo>
                    <a:pt x="84457" y="949324"/>
                    <a:pt x="85634" y="953068"/>
                    <a:pt x="82210" y="953175"/>
                  </a:cubicBezTo>
                  <a:cubicBezTo>
                    <a:pt x="78787" y="953282"/>
                    <a:pt x="74561" y="953549"/>
                    <a:pt x="71566" y="957080"/>
                  </a:cubicBezTo>
                  <a:cubicBezTo>
                    <a:pt x="68570" y="960610"/>
                    <a:pt x="68891" y="964034"/>
                    <a:pt x="68837" y="968741"/>
                  </a:cubicBezTo>
                  <a:cubicBezTo>
                    <a:pt x="68784" y="973395"/>
                    <a:pt x="66484" y="975000"/>
                    <a:pt x="62365" y="979172"/>
                  </a:cubicBezTo>
                  <a:cubicBezTo>
                    <a:pt x="58246" y="983344"/>
                    <a:pt x="55037" y="979225"/>
                    <a:pt x="53218" y="973983"/>
                  </a:cubicBezTo>
                  <a:cubicBezTo>
                    <a:pt x="51399" y="968741"/>
                    <a:pt x="56802" y="967992"/>
                    <a:pt x="56481" y="964943"/>
                  </a:cubicBezTo>
                  <a:cubicBezTo>
                    <a:pt x="56106" y="961841"/>
                    <a:pt x="53753" y="961038"/>
                    <a:pt x="50597" y="960022"/>
                  </a:cubicBezTo>
                  <a:cubicBezTo>
                    <a:pt x="47441" y="959006"/>
                    <a:pt x="44927" y="962643"/>
                    <a:pt x="43750" y="963980"/>
                  </a:cubicBezTo>
                  <a:cubicBezTo>
                    <a:pt x="42573" y="965318"/>
                    <a:pt x="40754" y="964462"/>
                    <a:pt x="40754" y="966762"/>
                  </a:cubicBezTo>
                  <a:cubicBezTo>
                    <a:pt x="40754" y="969062"/>
                    <a:pt x="45248" y="969864"/>
                    <a:pt x="45836" y="972860"/>
                  </a:cubicBezTo>
                  <a:cubicBezTo>
                    <a:pt x="46424" y="975855"/>
                    <a:pt x="43696" y="977407"/>
                    <a:pt x="41985" y="977086"/>
                  </a:cubicBezTo>
                  <a:cubicBezTo>
                    <a:pt x="40273" y="976711"/>
                    <a:pt x="38989" y="977888"/>
                    <a:pt x="39364" y="979760"/>
                  </a:cubicBezTo>
                  <a:cubicBezTo>
                    <a:pt x="39738" y="981632"/>
                    <a:pt x="38401" y="985056"/>
                    <a:pt x="33212" y="984093"/>
                  </a:cubicBezTo>
                  <a:cubicBezTo>
                    <a:pt x="28023" y="983130"/>
                    <a:pt x="26953" y="986607"/>
                    <a:pt x="24600" y="989977"/>
                  </a:cubicBezTo>
                  <a:cubicBezTo>
                    <a:pt x="22246" y="993347"/>
                    <a:pt x="23316" y="994310"/>
                    <a:pt x="21925" y="997092"/>
                  </a:cubicBezTo>
                  <a:cubicBezTo>
                    <a:pt x="20534" y="999873"/>
                    <a:pt x="15399" y="999017"/>
                    <a:pt x="14169" y="1004794"/>
                  </a:cubicBezTo>
                  <a:cubicBezTo>
                    <a:pt x="12939" y="1010571"/>
                    <a:pt x="12297" y="1016723"/>
                    <a:pt x="15774" y="1020253"/>
                  </a:cubicBezTo>
                  <a:cubicBezTo>
                    <a:pt x="19251" y="1023784"/>
                    <a:pt x="17432" y="1029080"/>
                    <a:pt x="22514" y="1030310"/>
                  </a:cubicBezTo>
                  <a:cubicBezTo>
                    <a:pt x="27595" y="1031540"/>
                    <a:pt x="23904" y="1035071"/>
                    <a:pt x="29147" y="1036515"/>
                  </a:cubicBezTo>
                  <a:cubicBezTo>
                    <a:pt x="34389" y="1037959"/>
                    <a:pt x="32089" y="1043201"/>
                    <a:pt x="37277" y="1044218"/>
                  </a:cubicBezTo>
                  <a:cubicBezTo>
                    <a:pt x="42466" y="1045234"/>
                    <a:pt x="39578" y="1048979"/>
                    <a:pt x="41289" y="1051546"/>
                  </a:cubicBezTo>
                  <a:cubicBezTo>
                    <a:pt x="43001" y="1054114"/>
                    <a:pt x="48136" y="1053044"/>
                    <a:pt x="51453" y="1049941"/>
                  </a:cubicBezTo>
                  <a:cubicBezTo>
                    <a:pt x="54769" y="1046839"/>
                    <a:pt x="60707" y="1046464"/>
                    <a:pt x="63381" y="1049299"/>
                  </a:cubicBezTo>
                  <a:cubicBezTo>
                    <a:pt x="66056" y="1052081"/>
                    <a:pt x="63649" y="1057216"/>
                    <a:pt x="59851" y="1057912"/>
                  </a:cubicBezTo>
                  <a:cubicBezTo>
                    <a:pt x="56053" y="1058607"/>
                    <a:pt x="54448" y="1062244"/>
                    <a:pt x="52522" y="1066310"/>
                  </a:cubicBezTo>
                  <a:cubicBezTo>
                    <a:pt x="50597" y="1070429"/>
                    <a:pt x="48083" y="1072301"/>
                    <a:pt x="44178" y="1070964"/>
                  </a:cubicBezTo>
                  <a:cubicBezTo>
                    <a:pt x="40273" y="1069680"/>
                    <a:pt x="33319" y="1071605"/>
                    <a:pt x="27435" y="1077222"/>
                  </a:cubicBezTo>
                  <a:cubicBezTo>
                    <a:pt x="21551" y="1082839"/>
                    <a:pt x="19732" y="1083053"/>
                    <a:pt x="15560" y="1082839"/>
                  </a:cubicBezTo>
                  <a:cubicBezTo>
                    <a:pt x="11387" y="1082625"/>
                    <a:pt x="10959" y="1085192"/>
                    <a:pt x="8499" y="1086958"/>
                  </a:cubicBezTo>
                  <a:cubicBezTo>
                    <a:pt x="6038" y="1088669"/>
                    <a:pt x="-916" y="1089044"/>
                    <a:pt x="101" y="1093270"/>
                  </a:cubicBezTo>
                  <a:cubicBezTo>
                    <a:pt x="1117" y="1097495"/>
                    <a:pt x="5557" y="1098833"/>
                    <a:pt x="4754" y="1101882"/>
                  </a:cubicBezTo>
                  <a:cubicBezTo>
                    <a:pt x="3952" y="1104931"/>
                    <a:pt x="-2520" y="1110173"/>
                    <a:pt x="1973" y="1115736"/>
                  </a:cubicBezTo>
                  <a:cubicBezTo>
                    <a:pt x="6413" y="1121353"/>
                    <a:pt x="7001" y="1130714"/>
                    <a:pt x="14650" y="1129965"/>
                  </a:cubicBezTo>
                  <a:cubicBezTo>
                    <a:pt x="22300" y="1129269"/>
                    <a:pt x="25456" y="1117448"/>
                    <a:pt x="23423" y="1110815"/>
                  </a:cubicBezTo>
                  <a:cubicBezTo>
                    <a:pt x="21390" y="1104182"/>
                    <a:pt x="15506" y="1095409"/>
                    <a:pt x="20695" y="1093430"/>
                  </a:cubicBezTo>
                  <a:cubicBezTo>
                    <a:pt x="25884" y="1091451"/>
                    <a:pt x="23851" y="1102203"/>
                    <a:pt x="29307" y="1103379"/>
                  </a:cubicBezTo>
                  <a:cubicBezTo>
                    <a:pt x="34763" y="1104556"/>
                    <a:pt x="36956" y="1108729"/>
                    <a:pt x="36208" y="1114720"/>
                  </a:cubicBezTo>
                  <a:cubicBezTo>
                    <a:pt x="35512" y="1120764"/>
                    <a:pt x="37919" y="1122048"/>
                    <a:pt x="41343" y="1125365"/>
                  </a:cubicBezTo>
                  <a:cubicBezTo>
                    <a:pt x="44766" y="1128681"/>
                    <a:pt x="40540" y="1132800"/>
                    <a:pt x="41343" y="1137079"/>
                  </a:cubicBezTo>
                  <a:cubicBezTo>
                    <a:pt x="42145" y="1141358"/>
                    <a:pt x="44338" y="1141786"/>
                    <a:pt x="48297" y="1146547"/>
                  </a:cubicBezTo>
                  <a:cubicBezTo>
                    <a:pt x="52202" y="1151361"/>
                    <a:pt x="54609" y="1155534"/>
                    <a:pt x="58246" y="1155534"/>
                  </a:cubicBezTo>
                  <a:cubicBezTo>
                    <a:pt x="61884" y="1155534"/>
                    <a:pt x="63542" y="1157299"/>
                    <a:pt x="63756" y="1160134"/>
                  </a:cubicBezTo>
                  <a:cubicBezTo>
                    <a:pt x="63970" y="1162969"/>
                    <a:pt x="64772" y="1163718"/>
                    <a:pt x="66698" y="1164788"/>
                  </a:cubicBezTo>
                  <a:cubicBezTo>
                    <a:pt x="68623" y="1165858"/>
                    <a:pt x="68303" y="1168746"/>
                    <a:pt x="70870" y="1168372"/>
                  </a:cubicBezTo>
                  <a:cubicBezTo>
                    <a:pt x="73438" y="1167997"/>
                    <a:pt x="73973" y="1165430"/>
                    <a:pt x="78412" y="1164360"/>
                  </a:cubicBezTo>
                  <a:cubicBezTo>
                    <a:pt x="82852" y="1163290"/>
                    <a:pt x="86971" y="1162755"/>
                    <a:pt x="90181" y="1161043"/>
                  </a:cubicBezTo>
                  <a:cubicBezTo>
                    <a:pt x="93390" y="1159332"/>
                    <a:pt x="95048" y="1156818"/>
                    <a:pt x="99809" y="1155266"/>
                  </a:cubicBezTo>
                  <a:cubicBezTo>
                    <a:pt x="104570" y="1153715"/>
                    <a:pt x="107191" y="1156550"/>
                    <a:pt x="109812" y="1154624"/>
                  </a:cubicBezTo>
                  <a:cubicBezTo>
                    <a:pt x="112380" y="1152699"/>
                    <a:pt x="115429" y="1150185"/>
                    <a:pt x="118531" y="1149864"/>
                  </a:cubicBezTo>
                  <a:cubicBezTo>
                    <a:pt x="121634" y="1149596"/>
                    <a:pt x="123399" y="1148259"/>
                    <a:pt x="124041" y="1146761"/>
                  </a:cubicBezTo>
                  <a:cubicBezTo>
                    <a:pt x="124683" y="1145263"/>
                    <a:pt x="125753" y="1142749"/>
                    <a:pt x="128802" y="1144301"/>
                  </a:cubicBezTo>
                  <a:cubicBezTo>
                    <a:pt x="131904" y="1145852"/>
                    <a:pt x="129069" y="1148366"/>
                    <a:pt x="130727" y="1150880"/>
                  </a:cubicBezTo>
                  <a:cubicBezTo>
                    <a:pt x="132385" y="1153394"/>
                    <a:pt x="133188" y="1152378"/>
                    <a:pt x="134525" y="1155373"/>
                  </a:cubicBezTo>
                  <a:cubicBezTo>
                    <a:pt x="135809" y="1158369"/>
                    <a:pt x="138002" y="1162274"/>
                    <a:pt x="143084" y="1164092"/>
                  </a:cubicBezTo>
                  <a:cubicBezTo>
                    <a:pt x="148165" y="1165911"/>
                    <a:pt x="145598" y="1168639"/>
                    <a:pt x="149128" y="1170137"/>
                  </a:cubicBezTo>
                  <a:cubicBezTo>
                    <a:pt x="152659" y="1171635"/>
                    <a:pt x="157152" y="1173935"/>
                    <a:pt x="160683" y="1178482"/>
                  </a:cubicBezTo>
                  <a:cubicBezTo>
                    <a:pt x="164213" y="1183029"/>
                    <a:pt x="167904" y="1181317"/>
                    <a:pt x="170632" y="1184526"/>
                  </a:cubicBezTo>
                  <a:cubicBezTo>
                    <a:pt x="173360" y="1187736"/>
                    <a:pt x="174697" y="1187950"/>
                    <a:pt x="178977" y="1189768"/>
                  </a:cubicBezTo>
                  <a:cubicBezTo>
                    <a:pt x="183256" y="1191587"/>
                    <a:pt x="181598" y="1193513"/>
                    <a:pt x="184647" y="1194369"/>
                  </a:cubicBezTo>
                  <a:cubicBezTo>
                    <a:pt x="187642" y="1195278"/>
                    <a:pt x="189033" y="1193566"/>
                    <a:pt x="188873" y="1190945"/>
                  </a:cubicBezTo>
                  <a:cubicBezTo>
                    <a:pt x="188712" y="1188271"/>
                    <a:pt x="191226" y="1189020"/>
                    <a:pt x="191333" y="1185489"/>
                  </a:cubicBezTo>
                  <a:cubicBezTo>
                    <a:pt x="191440" y="1181959"/>
                    <a:pt x="191761" y="1177198"/>
                    <a:pt x="195078" y="1178321"/>
                  </a:cubicBezTo>
                  <a:cubicBezTo>
                    <a:pt x="198394" y="1179445"/>
                    <a:pt x="196094" y="1183403"/>
                    <a:pt x="196094" y="1187522"/>
                  </a:cubicBezTo>
                  <a:cubicBezTo>
                    <a:pt x="196094" y="1191641"/>
                    <a:pt x="199250" y="1193620"/>
                    <a:pt x="202513" y="1194369"/>
                  </a:cubicBezTo>
                  <a:cubicBezTo>
                    <a:pt x="205776" y="1195064"/>
                    <a:pt x="206097" y="1196936"/>
                    <a:pt x="206204" y="1200681"/>
                  </a:cubicBezTo>
                  <a:cubicBezTo>
                    <a:pt x="206311" y="1204425"/>
                    <a:pt x="200427" y="1209721"/>
                    <a:pt x="201604" y="1213893"/>
                  </a:cubicBezTo>
                  <a:cubicBezTo>
                    <a:pt x="202780" y="1218066"/>
                    <a:pt x="207488" y="1221542"/>
                    <a:pt x="213693" y="1226196"/>
                  </a:cubicBezTo>
                  <a:cubicBezTo>
                    <a:pt x="219898" y="1230850"/>
                    <a:pt x="222893" y="1229994"/>
                    <a:pt x="226263" y="1230422"/>
                  </a:cubicBezTo>
                  <a:cubicBezTo>
                    <a:pt x="229633" y="1230850"/>
                    <a:pt x="229687" y="1232776"/>
                    <a:pt x="231826" y="1234969"/>
                  </a:cubicBezTo>
                  <a:cubicBezTo>
                    <a:pt x="233913" y="1237109"/>
                    <a:pt x="236427" y="1236199"/>
                    <a:pt x="236480" y="1234166"/>
                  </a:cubicBezTo>
                  <a:cubicBezTo>
                    <a:pt x="236480" y="1232134"/>
                    <a:pt x="237603" y="1228657"/>
                    <a:pt x="239262" y="1230476"/>
                  </a:cubicBezTo>
                  <a:cubicBezTo>
                    <a:pt x="240866" y="1232294"/>
                    <a:pt x="238513" y="1233043"/>
                    <a:pt x="238352" y="1236627"/>
                  </a:cubicBezTo>
                  <a:cubicBezTo>
                    <a:pt x="238192" y="1240211"/>
                    <a:pt x="240492" y="1241495"/>
                    <a:pt x="241669" y="1240265"/>
                  </a:cubicBezTo>
                  <a:cubicBezTo>
                    <a:pt x="242899" y="1239034"/>
                    <a:pt x="242578" y="1234594"/>
                    <a:pt x="245681" y="1236039"/>
                  </a:cubicBezTo>
                  <a:cubicBezTo>
                    <a:pt x="248783" y="1237483"/>
                    <a:pt x="246483" y="1240799"/>
                    <a:pt x="247606" y="1243581"/>
                  </a:cubicBezTo>
                  <a:cubicBezTo>
                    <a:pt x="248783" y="1246363"/>
                    <a:pt x="251779" y="1245239"/>
                    <a:pt x="253383" y="1247753"/>
                  </a:cubicBezTo>
                  <a:cubicBezTo>
                    <a:pt x="254988" y="1250267"/>
                    <a:pt x="257288" y="1253209"/>
                    <a:pt x="260444" y="1250214"/>
                  </a:cubicBezTo>
                  <a:cubicBezTo>
                    <a:pt x="263600" y="1247218"/>
                    <a:pt x="262049" y="1243474"/>
                    <a:pt x="261675" y="1240639"/>
                  </a:cubicBezTo>
                  <a:cubicBezTo>
                    <a:pt x="261300" y="1237804"/>
                    <a:pt x="262852" y="1234755"/>
                    <a:pt x="266970" y="1234541"/>
                  </a:cubicBezTo>
                  <a:cubicBezTo>
                    <a:pt x="271143" y="1234327"/>
                    <a:pt x="270447" y="1230315"/>
                    <a:pt x="267238" y="1230208"/>
                  </a:cubicBezTo>
                  <a:cubicBezTo>
                    <a:pt x="264028" y="1230155"/>
                    <a:pt x="262477" y="1229192"/>
                    <a:pt x="258572" y="1227213"/>
                  </a:cubicBezTo>
                  <a:cubicBezTo>
                    <a:pt x="254667" y="1225233"/>
                    <a:pt x="256005" y="1221329"/>
                    <a:pt x="258572" y="1219724"/>
                  </a:cubicBezTo>
                  <a:cubicBezTo>
                    <a:pt x="261140" y="1218119"/>
                    <a:pt x="261086" y="1215551"/>
                    <a:pt x="259268" y="1213626"/>
                  </a:cubicBezTo>
                  <a:cubicBezTo>
                    <a:pt x="257502" y="1211700"/>
                    <a:pt x="254079" y="1212021"/>
                    <a:pt x="251404" y="1215605"/>
                  </a:cubicBezTo>
                  <a:cubicBezTo>
                    <a:pt x="248730" y="1219189"/>
                    <a:pt x="247018" y="1218119"/>
                    <a:pt x="246376" y="1215337"/>
                  </a:cubicBezTo>
                  <a:cubicBezTo>
                    <a:pt x="245734" y="1212556"/>
                    <a:pt x="249158" y="1209560"/>
                    <a:pt x="248462" y="1207528"/>
                  </a:cubicBezTo>
                  <a:cubicBezTo>
                    <a:pt x="247767" y="1205495"/>
                    <a:pt x="245467" y="1204051"/>
                    <a:pt x="248355" y="1200681"/>
                  </a:cubicBezTo>
                  <a:cubicBezTo>
                    <a:pt x="251244" y="1197311"/>
                    <a:pt x="251672" y="1192924"/>
                    <a:pt x="250709" y="1190624"/>
                  </a:cubicBezTo>
                  <a:cubicBezTo>
                    <a:pt x="249746" y="1188324"/>
                    <a:pt x="245734" y="1187254"/>
                    <a:pt x="243113" y="1188003"/>
                  </a:cubicBezTo>
                  <a:cubicBezTo>
                    <a:pt x="240546" y="1188699"/>
                    <a:pt x="239155" y="1186238"/>
                    <a:pt x="242311" y="1185329"/>
                  </a:cubicBezTo>
                  <a:cubicBezTo>
                    <a:pt x="245413" y="1184419"/>
                    <a:pt x="247072" y="1183456"/>
                    <a:pt x="250067" y="1180782"/>
                  </a:cubicBezTo>
                  <a:cubicBezTo>
                    <a:pt x="253063" y="1178107"/>
                    <a:pt x="252153" y="1174042"/>
                    <a:pt x="251725" y="1172491"/>
                  </a:cubicBezTo>
                  <a:cubicBezTo>
                    <a:pt x="251297" y="1170939"/>
                    <a:pt x="252314" y="1169121"/>
                    <a:pt x="254721" y="1167516"/>
                  </a:cubicBezTo>
                  <a:cubicBezTo>
                    <a:pt x="257128" y="1165911"/>
                    <a:pt x="258519" y="1162755"/>
                    <a:pt x="261942" y="1163130"/>
                  </a:cubicBezTo>
                  <a:cubicBezTo>
                    <a:pt x="265366" y="1163504"/>
                    <a:pt x="267505" y="1165965"/>
                    <a:pt x="271303" y="1166607"/>
                  </a:cubicBezTo>
                  <a:cubicBezTo>
                    <a:pt x="275101" y="1167195"/>
                    <a:pt x="277883" y="1165430"/>
                    <a:pt x="280450" y="1163558"/>
                  </a:cubicBezTo>
                  <a:cubicBezTo>
                    <a:pt x="283018" y="1161632"/>
                    <a:pt x="284141" y="1157513"/>
                    <a:pt x="286495" y="1155106"/>
                  </a:cubicBezTo>
                  <a:cubicBezTo>
                    <a:pt x="288848" y="1152699"/>
                    <a:pt x="292111" y="1155587"/>
                    <a:pt x="293342" y="1156390"/>
                  </a:cubicBezTo>
                  <a:cubicBezTo>
                    <a:pt x="294572" y="1157192"/>
                    <a:pt x="295160" y="1159118"/>
                    <a:pt x="293930" y="1160883"/>
                  </a:cubicBezTo>
                  <a:cubicBezTo>
                    <a:pt x="292700" y="1162648"/>
                    <a:pt x="293021" y="1166018"/>
                    <a:pt x="292646" y="1168265"/>
                  </a:cubicBezTo>
                  <a:cubicBezTo>
                    <a:pt x="292272" y="1170511"/>
                    <a:pt x="288528" y="1171046"/>
                    <a:pt x="286655" y="1172437"/>
                  </a:cubicBezTo>
                  <a:cubicBezTo>
                    <a:pt x="284783" y="1173828"/>
                    <a:pt x="281467" y="1173293"/>
                    <a:pt x="279969" y="1173614"/>
                  </a:cubicBezTo>
                  <a:cubicBezTo>
                    <a:pt x="278471" y="1173935"/>
                    <a:pt x="276599" y="1175005"/>
                    <a:pt x="277669" y="1176663"/>
                  </a:cubicBezTo>
                  <a:cubicBezTo>
                    <a:pt x="278739" y="1178321"/>
                    <a:pt x="285211" y="1175754"/>
                    <a:pt x="287672" y="1174951"/>
                  </a:cubicBezTo>
                  <a:cubicBezTo>
                    <a:pt x="290132" y="1174202"/>
                    <a:pt x="293235" y="1175112"/>
                    <a:pt x="293502" y="1177091"/>
                  </a:cubicBezTo>
                  <a:cubicBezTo>
                    <a:pt x="293770" y="1179070"/>
                    <a:pt x="292432" y="1180193"/>
                    <a:pt x="287190" y="1178589"/>
                  </a:cubicBezTo>
                  <a:cubicBezTo>
                    <a:pt x="281948" y="1176984"/>
                    <a:pt x="279273" y="1179605"/>
                    <a:pt x="276973" y="1182066"/>
                  </a:cubicBezTo>
                  <a:cubicBezTo>
                    <a:pt x="274673" y="1184526"/>
                    <a:pt x="277776" y="1188913"/>
                    <a:pt x="281627" y="1187040"/>
                  </a:cubicBezTo>
                  <a:cubicBezTo>
                    <a:pt x="285532" y="1185168"/>
                    <a:pt x="288474" y="1188431"/>
                    <a:pt x="289223" y="1189822"/>
                  </a:cubicBezTo>
                  <a:cubicBezTo>
                    <a:pt x="289918" y="1191213"/>
                    <a:pt x="292432" y="1192871"/>
                    <a:pt x="296658" y="1192978"/>
                  </a:cubicBezTo>
                  <a:cubicBezTo>
                    <a:pt x="300884" y="1193031"/>
                    <a:pt x="302596" y="1190624"/>
                    <a:pt x="303559" y="1189234"/>
                  </a:cubicBezTo>
                  <a:cubicBezTo>
                    <a:pt x="304521" y="1187843"/>
                    <a:pt x="306340" y="1187361"/>
                    <a:pt x="309871" y="1188645"/>
                  </a:cubicBezTo>
                  <a:cubicBezTo>
                    <a:pt x="313401" y="1189929"/>
                    <a:pt x="315380" y="1186131"/>
                    <a:pt x="314685" y="1184098"/>
                  </a:cubicBezTo>
                  <a:cubicBezTo>
                    <a:pt x="313990" y="1182066"/>
                    <a:pt x="314899" y="1180461"/>
                    <a:pt x="313508" y="1178268"/>
                  </a:cubicBezTo>
                  <a:cubicBezTo>
                    <a:pt x="312171" y="1176075"/>
                    <a:pt x="307571" y="1176075"/>
                    <a:pt x="307945" y="1172437"/>
                  </a:cubicBezTo>
                  <a:cubicBezTo>
                    <a:pt x="308319" y="1168800"/>
                    <a:pt x="313027" y="1168318"/>
                    <a:pt x="316397" y="1167944"/>
                  </a:cubicBezTo>
                  <a:cubicBezTo>
                    <a:pt x="319767" y="1167569"/>
                    <a:pt x="321585" y="1165376"/>
                    <a:pt x="321104" y="1161899"/>
                  </a:cubicBezTo>
                  <a:cubicBezTo>
                    <a:pt x="320622" y="1158422"/>
                    <a:pt x="314845" y="1154464"/>
                    <a:pt x="311689" y="1153662"/>
                  </a:cubicBezTo>
                  <a:cubicBezTo>
                    <a:pt x="308587" y="1152859"/>
                    <a:pt x="306501" y="1155373"/>
                    <a:pt x="303719" y="1153983"/>
                  </a:cubicBezTo>
                  <a:cubicBezTo>
                    <a:pt x="300938" y="1152592"/>
                    <a:pt x="303131" y="1149436"/>
                    <a:pt x="301205" y="1147457"/>
                  </a:cubicBezTo>
                  <a:cubicBezTo>
                    <a:pt x="299279" y="1145477"/>
                    <a:pt x="299226" y="1142321"/>
                    <a:pt x="301847" y="1141573"/>
                  </a:cubicBezTo>
                  <a:cubicBezTo>
                    <a:pt x="304415" y="1140824"/>
                    <a:pt x="306180" y="1143284"/>
                    <a:pt x="310192" y="1145905"/>
                  </a:cubicBezTo>
                  <a:cubicBezTo>
                    <a:pt x="314203" y="1148473"/>
                    <a:pt x="318750" y="1152057"/>
                    <a:pt x="322923" y="1156657"/>
                  </a:cubicBezTo>
                  <a:cubicBezTo>
                    <a:pt x="327148" y="1161257"/>
                    <a:pt x="327255" y="1164895"/>
                    <a:pt x="325704" y="1168372"/>
                  </a:cubicBezTo>
                  <a:cubicBezTo>
                    <a:pt x="324153" y="1171849"/>
                    <a:pt x="318911" y="1170672"/>
                    <a:pt x="318322" y="1175058"/>
                  </a:cubicBezTo>
                  <a:cubicBezTo>
                    <a:pt x="317734" y="1179445"/>
                    <a:pt x="322334" y="1184098"/>
                    <a:pt x="332123" y="1188859"/>
                  </a:cubicBezTo>
                  <a:cubicBezTo>
                    <a:pt x="341912" y="1193620"/>
                    <a:pt x="351059" y="1191694"/>
                    <a:pt x="353627" y="1192924"/>
                  </a:cubicBezTo>
                  <a:cubicBezTo>
                    <a:pt x="356194" y="1194155"/>
                    <a:pt x="356408" y="1196936"/>
                    <a:pt x="355980" y="1200199"/>
                  </a:cubicBezTo>
                  <a:cubicBezTo>
                    <a:pt x="355552" y="1203462"/>
                    <a:pt x="356248" y="1206993"/>
                    <a:pt x="359243" y="1207367"/>
                  </a:cubicBezTo>
                  <a:cubicBezTo>
                    <a:pt x="362239" y="1207688"/>
                    <a:pt x="363148" y="1210630"/>
                    <a:pt x="364111" y="1213358"/>
                  </a:cubicBezTo>
                  <a:cubicBezTo>
                    <a:pt x="365020" y="1216086"/>
                    <a:pt x="368551" y="1216835"/>
                    <a:pt x="372616" y="1216728"/>
                  </a:cubicBezTo>
                  <a:cubicBezTo>
                    <a:pt x="376628" y="1216568"/>
                    <a:pt x="380373" y="1217210"/>
                    <a:pt x="381763" y="1219403"/>
                  </a:cubicBezTo>
                  <a:cubicBezTo>
                    <a:pt x="383154" y="1221596"/>
                    <a:pt x="382994" y="1228068"/>
                    <a:pt x="382673" y="1232990"/>
                  </a:cubicBezTo>
                  <a:cubicBezTo>
                    <a:pt x="382352" y="1237857"/>
                    <a:pt x="383850" y="1242779"/>
                    <a:pt x="386952" y="1244704"/>
                  </a:cubicBezTo>
                  <a:cubicBezTo>
                    <a:pt x="390055" y="1246630"/>
                    <a:pt x="392462" y="1249198"/>
                    <a:pt x="392569" y="1253263"/>
                  </a:cubicBezTo>
                  <a:cubicBezTo>
                    <a:pt x="392676" y="1257328"/>
                    <a:pt x="389306" y="1259415"/>
                    <a:pt x="387433" y="1262303"/>
                  </a:cubicBezTo>
                  <a:cubicBezTo>
                    <a:pt x="385561" y="1265192"/>
                    <a:pt x="385882" y="1270701"/>
                    <a:pt x="389252" y="1270487"/>
                  </a:cubicBezTo>
                  <a:cubicBezTo>
                    <a:pt x="392622" y="1270273"/>
                    <a:pt x="395083" y="1265085"/>
                    <a:pt x="395511" y="1262464"/>
                  </a:cubicBezTo>
                  <a:cubicBezTo>
                    <a:pt x="395885" y="1259896"/>
                    <a:pt x="395136" y="1255938"/>
                    <a:pt x="394815" y="1251016"/>
                  </a:cubicBezTo>
                  <a:cubicBezTo>
                    <a:pt x="394494" y="1246095"/>
                    <a:pt x="396153" y="1244437"/>
                    <a:pt x="395832" y="1236788"/>
                  </a:cubicBezTo>
                  <a:cubicBezTo>
                    <a:pt x="395511" y="1229138"/>
                    <a:pt x="393585" y="1227854"/>
                    <a:pt x="392141" y="1224966"/>
                  </a:cubicBezTo>
                  <a:cubicBezTo>
                    <a:pt x="390696" y="1222077"/>
                    <a:pt x="393425" y="1215016"/>
                    <a:pt x="390108" y="1211593"/>
                  </a:cubicBezTo>
                  <a:cubicBezTo>
                    <a:pt x="386792" y="1208116"/>
                    <a:pt x="384278" y="1205923"/>
                    <a:pt x="383315" y="1199022"/>
                  </a:cubicBezTo>
                  <a:cubicBezTo>
                    <a:pt x="382352" y="1192122"/>
                    <a:pt x="384224" y="1191534"/>
                    <a:pt x="383903" y="1189287"/>
                  </a:cubicBezTo>
                  <a:cubicBezTo>
                    <a:pt x="383582" y="1187040"/>
                    <a:pt x="380426" y="1186719"/>
                    <a:pt x="375451" y="1186184"/>
                  </a:cubicBezTo>
                  <a:cubicBezTo>
                    <a:pt x="370477" y="1185596"/>
                    <a:pt x="368658" y="1180514"/>
                    <a:pt x="370209" y="1175700"/>
                  </a:cubicBezTo>
                  <a:cubicBezTo>
                    <a:pt x="371814" y="1170832"/>
                    <a:pt x="377698" y="1172223"/>
                    <a:pt x="381282" y="1171795"/>
                  </a:cubicBezTo>
                  <a:cubicBezTo>
                    <a:pt x="384866" y="1171314"/>
                    <a:pt x="386150" y="1167516"/>
                    <a:pt x="387166" y="1164681"/>
                  </a:cubicBezTo>
                  <a:cubicBezTo>
                    <a:pt x="388182" y="1161846"/>
                    <a:pt x="387327" y="1158636"/>
                    <a:pt x="386043" y="1155748"/>
                  </a:cubicBezTo>
                  <a:cubicBezTo>
                    <a:pt x="384812" y="1152859"/>
                    <a:pt x="385668" y="1146387"/>
                    <a:pt x="386257" y="1144835"/>
                  </a:cubicBezTo>
                  <a:cubicBezTo>
                    <a:pt x="386899" y="1143231"/>
                    <a:pt x="389627" y="1144408"/>
                    <a:pt x="390269" y="1142963"/>
                  </a:cubicBezTo>
                  <a:cubicBezTo>
                    <a:pt x="390964" y="1141519"/>
                    <a:pt x="387701" y="1139219"/>
                    <a:pt x="388610" y="1137186"/>
                  </a:cubicBezTo>
                  <a:cubicBezTo>
                    <a:pt x="389520" y="1135154"/>
                    <a:pt x="391766" y="1135956"/>
                    <a:pt x="392408" y="1134084"/>
                  </a:cubicBezTo>
                  <a:cubicBezTo>
                    <a:pt x="393050" y="1132211"/>
                    <a:pt x="390590" y="1131088"/>
                    <a:pt x="391338" y="1128574"/>
                  </a:cubicBezTo>
                  <a:cubicBezTo>
                    <a:pt x="392087" y="1126060"/>
                    <a:pt x="395511" y="1120978"/>
                    <a:pt x="397490" y="1120978"/>
                  </a:cubicBezTo>
                  <a:cubicBezTo>
                    <a:pt x="399469" y="1120978"/>
                    <a:pt x="401181" y="1120229"/>
                    <a:pt x="401609" y="1118732"/>
                  </a:cubicBezTo>
                  <a:cubicBezTo>
                    <a:pt x="402037" y="1117234"/>
                    <a:pt x="401502" y="1114880"/>
                    <a:pt x="403588" y="1113436"/>
                  </a:cubicBezTo>
                  <a:cubicBezTo>
                    <a:pt x="405995" y="1111831"/>
                    <a:pt x="404123" y="1109050"/>
                    <a:pt x="401983" y="1110868"/>
                  </a:cubicBezTo>
                  <a:cubicBezTo>
                    <a:pt x="399523" y="1113008"/>
                    <a:pt x="397757" y="1114078"/>
                    <a:pt x="393585" y="1113703"/>
                  </a:cubicBezTo>
                  <a:cubicBezTo>
                    <a:pt x="389413" y="1113329"/>
                    <a:pt x="388396" y="1110119"/>
                    <a:pt x="389841" y="1105626"/>
                  </a:cubicBezTo>
                  <a:cubicBezTo>
                    <a:pt x="391285" y="1101186"/>
                    <a:pt x="389734" y="1095623"/>
                    <a:pt x="389627" y="1092735"/>
                  </a:cubicBezTo>
                  <a:cubicBezTo>
                    <a:pt x="389520" y="1089846"/>
                    <a:pt x="390590" y="1087760"/>
                    <a:pt x="392515" y="1088883"/>
                  </a:cubicBezTo>
                  <a:cubicBezTo>
                    <a:pt x="394441" y="1090060"/>
                    <a:pt x="397918" y="1098619"/>
                    <a:pt x="401181" y="1100865"/>
                  </a:cubicBezTo>
                  <a:cubicBezTo>
                    <a:pt x="404444" y="1103112"/>
                    <a:pt x="406423" y="1099582"/>
                    <a:pt x="409365" y="1101721"/>
                  </a:cubicBezTo>
                  <a:cubicBezTo>
                    <a:pt x="412361" y="1103861"/>
                    <a:pt x="413109" y="1108515"/>
                    <a:pt x="420063" y="1106535"/>
                  </a:cubicBezTo>
                  <a:cubicBezTo>
                    <a:pt x="427017" y="1104503"/>
                    <a:pt x="430494" y="1098512"/>
                    <a:pt x="433918" y="1093216"/>
                  </a:cubicBezTo>
                  <a:cubicBezTo>
                    <a:pt x="437395" y="1087920"/>
                    <a:pt x="442476" y="1089258"/>
                    <a:pt x="443600" y="1093323"/>
                  </a:cubicBezTo>
                  <a:cubicBezTo>
                    <a:pt x="444777" y="1097335"/>
                    <a:pt x="438411" y="1102256"/>
                    <a:pt x="433543" y="1105840"/>
                  </a:cubicBezTo>
                  <a:cubicBezTo>
                    <a:pt x="428676" y="1109424"/>
                    <a:pt x="422898" y="1109424"/>
                    <a:pt x="414126" y="1112473"/>
                  </a:cubicBezTo>
                  <a:cubicBezTo>
                    <a:pt x="405353" y="1115469"/>
                    <a:pt x="405514" y="1121941"/>
                    <a:pt x="400753" y="1132746"/>
                  </a:cubicBezTo>
                  <a:cubicBezTo>
                    <a:pt x="395992" y="1143552"/>
                    <a:pt x="393104" y="1160936"/>
                    <a:pt x="392676" y="1166553"/>
                  </a:cubicBezTo>
                  <a:cubicBezTo>
                    <a:pt x="392248" y="1172170"/>
                    <a:pt x="391659" y="1177893"/>
                    <a:pt x="402304" y="1185810"/>
                  </a:cubicBezTo>
                  <a:cubicBezTo>
                    <a:pt x="412949" y="1193727"/>
                    <a:pt x="407172" y="1200360"/>
                    <a:pt x="414982" y="1204104"/>
                  </a:cubicBezTo>
                  <a:cubicBezTo>
                    <a:pt x="422738" y="1207849"/>
                    <a:pt x="430280" y="1204586"/>
                    <a:pt x="429959" y="1201857"/>
                  </a:cubicBezTo>
                  <a:cubicBezTo>
                    <a:pt x="429638" y="1199129"/>
                    <a:pt x="425092" y="1197846"/>
                    <a:pt x="424985" y="1192924"/>
                  </a:cubicBezTo>
                  <a:cubicBezTo>
                    <a:pt x="424878" y="1188003"/>
                    <a:pt x="426803" y="1183884"/>
                    <a:pt x="429424" y="1184312"/>
                  </a:cubicBezTo>
                  <a:cubicBezTo>
                    <a:pt x="432046" y="1184740"/>
                    <a:pt x="431083" y="1189875"/>
                    <a:pt x="432901" y="1193352"/>
                  </a:cubicBezTo>
                  <a:cubicBezTo>
                    <a:pt x="434667" y="1196829"/>
                    <a:pt x="435843" y="1197792"/>
                    <a:pt x="445151" y="1196669"/>
                  </a:cubicBezTo>
                  <a:cubicBezTo>
                    <a:pt x="454458" y="1195492"/>
                    <a:pt x="456705" y="1197471"/>
                    <a:pt x="457721" y="1199236"/>
                  </a:cubicBezTo>
                  <a:cubicBezTo>
                    <a:pt x="458738" y="1201002"/>
                    <a:pt x="461091" y="1205869"/>
                    <a:pt x="464943" y="1201965"/>
                  </a:cubicBezTo>
                  <a:cubicBezTo>
                    <a:pt x="468794" y="1198060"/>
                    <a:pt x="473715" y="1196936"/>
                    <a:pt x="476604" y="1198969"/>
                  </a:cubicBezTo>
                  <a:cubicBezTo>
                    <a:pt x="479493" y="1201002"/>
                    <a:pt x="478048" y="1206030"/>
                    <a:pt x="477460" y="1213786"/>
                  </a:cubicBezTo>
                  <a:cubicBezTo>
                    <a:pt x="476871" y="1221542"/>
                    <a:pt x="481793" y="1223415"/>
                    <a:pt x="485216" y="1221435"/>
                  </a:cubicBezTo>
                  <a:cubicBezTo>
                    <a:pt x="488693" y="1219403"/>
                    <a:pt x="506238" y="1222719"/>
                    <a:pt x="515867" y="1221863"/>
                  </a:cubicBezTo>
                  <a:cubicBezTo>
                    <a:pt x="525495" y="1221008"/>
                    <a:pt x="527903" y="1222666"/>
                    <a:pt x="529614" y="1218119"/>
                  </a:cubicBezTo>
                  <a:cubicBezTo>
                    <a:pt x="531326" y="1213572"/>
                    <a:pt x="532289" y="1202285"/>
                    <a:pt x="535231" y="1199397"/>
                  </a:cubicBezTo>
                  <a:cubicBezTo>
                    <a:pt x="538173" y="1196508"/>
                    <a:pt x="544164" y="1196080"/>
                    <a:pt x="546732" y="1198541"/>
                  </a:cubicBezTo>
                  <a:cubicBezTo>
                    <a:pt x="549299" y="1201002"/>
                    <a:pt x="546304" y="1216514"/>
                    <a:pt x="545073" y="1221917"/>
                  </a:cubicBezTo>
                  <a:cubicBezTo>
                    <a:pt x="543843" y="1227320"/>
                    <a:pt x="541061" y="1234059"/>
                    <a:pt x="544699" y="1235290"/>
                  </a:cubicBezTo>
                  <a:cubicBezTo>
                    <a:pt x="548390" y="1236520"/>
                    <a:pt x="559516" y="1235771"/>
                    <a:pt x="569091" y="1235183"/>
                  </a:cubicBezTo>
                  <a:cubicBezTo>
                    <a:pt x="578666" y="1234594"/>
                    <a:pt x="596800" y="1235397"/>
                    <a:pt x="603219" y="1236253"/>
                  </a:cubicBezTo>
                  <a:cubicBezTo>
                    <a:pt x="609638" y="1237109"/>
                    <a:pt x="617768" y="1237697"/>
                    <a:pt x="618196" y="1233471"/>
                  </a:cubicBezTo>
                  <a:cubicBezTo>
                    <a:pt x="618571" y="1229245"/>
                    <a:pt x="620015" y="1227801"/>
                    <a:pt x="623492" y="1222345"/>
                  </a:cubicBezTo>
                  <a:cubicBezTo>
                    <a:pt x="626969" y="1216889"/>
                    <a:pt x="623866" y="1210470"/>
                    <a:pt x="627450" y="1206244"/>
                  </a:cubicBezTo>
                  <a:cubicBezTo>
                    <a:pt x="630981" y="1202018"/>
                    <a:pt x="639914" y="1207314"/>
                    <a:pt x="644728" y="1210577"/>
                  </a:cubicBezTo>
                  <a:cubicBezTo>
                    <a:pt x="649542" y="1213840"/>
                    <a:pt x="654303" y="1216889"/>
                    <a:pt x="663129" y="1218066"/>
                  </a:cubicBezTo>
                  <a:cubicBezTo>
                    <a:pt x="671955" y="1219242"/>
                    <a:pt x="675860" y="1215551"/>
                    <a:pt x="680193" y="1212395"/>
                  </a:cubicBezTo>
                  <a:cubicBezTo>
                    <a:pt x="684526" y="1209239"/>
                    <a:pt x="687094" y="1213733"/>
                    <a:pt x="688163" y="1216621"/>
                  </a:cubicBezTo>
                  <a:cubicBezTo>
                    <a:pt x="689233" y="1219510"/>
                    <a:pt x="692550" y="1227640"/>
                    <a:pt x="698059" y="1226678"/>
                  </a:cubicBezTo>
                  <a:cubicBezTo>
                    <a:pt x="703569" y="1225715"/>
                    <a:pt x="702071" y="1222077"/>
                    <a:pt x="705441" y="1219403"/>
                  </a:cubicBezTo>
                  <a:cubicBezTo>
                    <a:pt x="708811" y="1216728"/>
                    <a:pt x="714642" y="1217798"/>
                    <a:pt x="721275" y="1219670"/>
                  </a:cubicBezTo>
                  <a:cubicBezTo>
                    <a:pt x="727908" y="1221596"/>
                    <a:pt x="735183" y="1215712"/>
                    <a:pt x="736841" y="1213091"/>
                  </a:cubicBezTo>
                  <a:cubicBezTo>
                    <a:pt x="738499" y="1210523"/>
                    <a:pt x="740318" y="1209560"/>
                    <a:pt x="745988" y="1206832"/>
                  </a:cubicBezTo>
                  <a:cubicBezTo>
                    <a:pt x="746202" y="1206725"/>
                    <a:pt x="746416" y="1206618"/>
                    <a:pt x="746576" y="1206511"/>
                  </a:cubicBezTo>
                  <a:cubicBezTo>
                    <a:pt x="746576" y="1206511"/>
                    <a:pt x="746576" y="1206511"/>
                    <a:pt x="746576" y="1206511"/>
                  </a:cubicBezTo>
                  <a:cubicBezTo>
                    <a:pt x="751551" y="1204586"/>
                    <a:pt x="755563" y="1199022"/>
                    <a:pt x="761554" y="1194690"/>
                  </a:cubicBezTo>
                  <a:cubicBezTo>
                    <a:pt x="770594" y="1188164"/>
                    <a:pt x="778404" y="1179659"/>
                    <a:pt x="779367" y="1177947"/>
                  </a:cubicBezTo>
                  <a:cubicBezTo>
                    <a:pt x="780276" y="1176235"/>
                    <a:pt x="779099" y="1170297"/>
                    <a:pt x="778939" y="1164520"/>
                  </a:cubicBezTo>
                  <a:cubicBezTo>
                    <a:pt x="778778" y="1158690"/>
                    <a:pt x="777655" y="1154838"/>
                    <a:pt x="780811" y="1154838"/>
                  </a:cubicBezTo>
                  <a:cubicBezTo>
                    <a:pt x="783967" y="1154838"/>
                    <a:pt x="783057" y="1162006"/>
                    <a:pt x="783057" y="1165965"/>
                  </a:cubicBezTo>
                  <a:cubicBezTo>
                    <a:pt x="783057" y="1169923"/>
                    <a:pt x="783111" y="1173079"/>
                    <a:pt x="785732" y="1172651"/>
                  </a:cubicBezTo>
                  <a:cubicBezTo>
                    <a:pt x="788300" y="1172223"/>
                    <a:pt x="791509" y="1166767"/>
                    <a:pt x="798677" y="1156978"/>
                  </a:cubicBezTo>
                  <a:cubicBezTo>
                    <a:pt x="805845" y="1147189"/>
                    <a:pt x="813066" y="1145638"/>
                    <a:pt x="817934" y="1143017"/>
                  </a:cubicBezTo>
                  <a:cubicBezTo>
                    <a:pt x="822802" y="1140396"/>
                    <a:pt x="836228" y="1139968"/>
                    <a:pt x="839919" y="1138310"/>
                  </a:cubicBezTo>
                  <a:cubicBezTo>
                    <a:pt x="843663" y="1136705"/>
                    <a:pt x="842005" y="1128734"/>
                    <a:pt x="842701" y="1123813"/>
                  </a:cubicBezTo>
                  <a:cubicBezTo>
                    <a:pt x="843396" y="1118945"/>
                    <a:pt x="842219" y="1110119"/>
                    <a:pt x="843289" y="1104342"/>
                  </a:cubicBezTo>
                  <a:cubicBezTo>
                    <a:pt x="844359" y="1098565"/>
                    <a:pt x="845589" y="1095891"/>
                    <a:pt x="847996" y="1095730"/>
                  </a:cubicBezTo>
                  <a:cubicBezTo>
                    <a:pt x="850403" y="1095516"/>
                    <a:pt x="852222" y="1096800"/>
                    <a:pt x="851152" y="1099956"/>
                  </a:cubicBezTo>
                  <a:cubicBezTo>
                    <a:pt x="850082" y="1103112"/>
                    <a:pt x="848103" y="1116431"/>
                    <a:pt x="849441" y="1118678"/>
                  </a:cubicBezTo>
                  <a:cubicBezTo>
                    <a:pt x="850778" y="1120871"/>
                    <a:pt x="850189" y="1127772"/>
                    <a:pt x="851152" y="1131249"/>
                  </a:cubicBezTo>
                  <a:cubicBezTo>
                    <a:pt x="852115" y="1134726"/>
                    <a:pt x="855485" y="1135154"/>
                    <a:pt x="859230" y="1136063"/>
                  </a:cubicBezTo>
                  <a:cubicBezTo>
                    <a:pt x="862974" y="1136972"/>
                    <a:pt x="868965" y="1135688"/>
                    <a:pt x="874849" y="1134458"/>
                  </a:cubicBezTo>
                  <a:cubicBezTo>
                    <a:pt x="880733" y="1133228"/>
                    <a:pt x="886564" y="1132532"/>
                    <a:pt x="889720" y="1131195"/>
                  </a:cubicBezTo>
                  <a:cubicBezTo>
                    <a:pt x="892876" y="1129911"/>
                    <a:pt x="889131" y="1124295"/>
                    <a:pt x="891431" y="1123225"/>
                  </a:cubicBezTo>
                  <a:cubicBezTo>
                    <a:pt x="893732" y="1122155"/>
                    <a:pt x="893197" y="1119373"/>
                    <a:pt x="892876" y="1116966"/>
                  </a:cubicBezTo>
                  <a:cubicBezTo>
                    <a:pt x="892555" y="1114613"/>
                    <a:pt x="893357" y="1111778"/>
                    <a:pt x="895497" y="1111189"/>
                  </a:cubicBezTo>
                  <a:cubicBezTo>
                    <a:pt x="897637" y="1110601"/>
                    <a:pt x="900686" y="1120711"/>
                    <a:pt x="901434" y="1122369"/>
                  </a:cubicBezTo>
                  <a:cubicBezTo>
                    <a:pt x="902183" y="1124027"/>
                    <a:pt x="904162" y="1122957"/>
                    <a:pt x="906891" y="1121139"/>
                  </a:cubicBezTo>
                  <a:cubicBezTo>
                    <a:pt x="909565" y="1119320"/>
                    <a:pt x="906944" y="1116538"/>
                    <a:pt x="905981" y="1114506"/>
                  </a:cubicBezTo>
                  <a:cubicBezTo>
                    <a:pt x="905018" y="1112473"/>
                    <a:pt x="902504" y="1106803"/>
                    <a:pt x="901595" y="1104610"/>
                  </a:cubicBezTo>
                  <a:cubicBezTo>
                    <a:pt x="900686" y="1102417"/>
                    <a:pt x="901060" y="1100919"/>
                    <a:pt x="903842" y="1099849"/>
                  </a:cubicBezTo>
                  <a:cubicBezTo>
                    <a:pt x="906623" y="1098779"/>
                    <a:pt x="908281" y="1104503"/>
                    <a:pt x="910100" y="1108461"/>
                  </a:cubicBezTo>
                  <a:cubicBezTo>
                    <a:pt x="911919" y="1112420"/>
                    <a:pt x="912561" y="1115736"/>
                    <a:pt x="918231" y="1112901"/>
                  </a:cubicBezTo>
                  <a:cubicBezTo>
                    <a:pt x="923901" y="1110119"/>
                    <a:pt x="932460" y="1104556"/>
                    <a:pt x="936418" y="1102845"/>
                  </a:cubicBezTo>
                  <a:cubicBezTo>
                    <a:pt x="940376" y="1101133"/>
                    <a:pt x="943051" y="1105680"/>
                    <a:pt x="945084" y="1103968"/>
                  </a:cubicBezTo>
                  <a:cubicBezTo>
                    <a:pt x="947116" y="1102256"/>
                    <a:pt x="950058" y="1093109"/>
                    <a:pt x="949416" y="1089793"/>
                  </a:cubicBezTo>
                  <a:cubicBezTo>
                    <a:pt x="948774" y="1086476"/>
                    <a:pt x="942783" y="1084818"/>
                    <a:pt x="940216" y="1084015"/>
                  </a:cubicBezTo>
                  <a:cubicBezTo>
                    <a:pt x="937648" y="1083267"/>
                    <a:pt x="938397" y="1080378"/>
                    <a:pt x="935027" y="1079308"/>
                  </a:cubicBezTo>
                  <a:cubicBezTo>
                    <a:pt x="931657" y="1078238"/>
                    <a:pt x="928876" y="1076259"/>
                    <a:pt x="929838" y="1073478"/>
                  </a:cubicBezTo>
                  <a:cubicBezTo>
                    <a:pt x="930801" y="1070696"/>
                    <a:pt x="932353" y="1063421"/>
                    <a:pt x="934813" y="1058500"/>
                  </a:cubicBezTo>
                  <a:cubicBezTo>
                    <a:pt x="937327" y="1053632"/>
                    <a:pt x="938718" y="1044860"/>
                    <a:pt x="939788" y="1041490"/>
                  </a:cubicBezTo>
                  <a:cubicBezTo>
                    <a:pt x="940911" y="1038120"/>
                    <a:pt x="942623" y="1035980"/>
                    <a:pt x="945084" y="1036943"/>
                  </a:cubicBezTo>
                  <a:cubicBezTo>
                    <a:pt x="947544" y="1037906"/>
                    <a:pt x="948774" y="1039510"/>
                    <a:pt x="947865" y="1042666"/>
                  </a:cubicBezTo>
                  <a:cubicBezTo>
                    <a:pt x="946956" y="1045769"/>
                    <a:pt x="942035" y="1056146"/>
                    <a:pt x="941339" y="1059677"/>
                  </a:cubicBezTo>
                  <a:cubicBezTo>
                    <a:pt x="940644" y="1063207"/>
                    <a:pt x="941339" y="1066684"/>
                    <a:pt x="942516" y="1068128"/>
                  </a:cubicBezTo>
                  <a:cubicBezTo>
                    <a:pt x="943693" y="1069573"/>
                    <a:pt x="949630" y="1069091"/>
                    <a:pt x="950112" y="1066524"/>
                  </a:cubicBezTo>
                  <a:cubicBezTo>
                    <a:pt x="950593" y="1063956"/>
                    <a:pt x="954980" y="1052081"/>
                    <a:pt x="955514" y="1048230"/>
                  </a:cubicBezTo>
                  <a:cubicBezTo>
                    <a:pt x="956103" y="1044325"/>
                    <a:pt x="960489" y="1034696"/>
                    <a:pt x="963164" y="1033680"/>
                  </a:cubicBezTo>
                  <a:cubicBezTo>
                    <a:pt x="965785" y="1032664"/>
                    <a:pt x="968834" y="1035338"/>
                    <a:pt x="968887" y="1036996"/>
                  </a:cubicBezTo>
                  <a:cubicBezTo>
                    <a:pt x="968941" y="1038601"/>
                    <a:pt x="966373" y="1045181"/>
                    <a:pt x="964555" y="1048551"/>
                  </a:cubicBezTo>
                  <a:cubicBezTo>
                    <a:pt x="962736" y="1051921"/>
                    <a:pt x="958243" y="1062619"/>
                    <a:pt x="957868" y="1064384"/>
                  </a:cubicBezTo>
                  <a:cubicBezTo>
                    <a:pt x="957494" y="1066149"/>
                    <a:pt x="959152" y="1067540"/>
                    <a:pt x="961345" y="1065882"/>
                  </a:cubicBezTo>
                  <a:cubicBezTo>
                    <a:pt x="963538" y="1064224"/>
                    <a:pt x="974237" y="1051011"/>
                    <a:pt x="976965" y="1047695"/>
                  </a:cubicBezTo>
                  <a:cubicBezTo>
                    <a:pt x="979693" y="1044378"/>
                    <a:pt x="981565" y="1043683"/>
                    <a:pt x="983116" y="1044218"/>
                  </a:cubicBezTo>
                  <a:cubicBezTo>
                    <a:pt x="984667" y="1044753"/>
                    <a:pt x="986165" y="1046785"/>
                    <a:pt x="985256" y="1048176"/>
                  </a:cubicBezTo>
                  <a:cubicBezTo>
                    <a:pt x="984346" y="1049620"/>
                    <a:pt x="979158" y="1055879"/>
                    <a:pt x="976751" y="1058340"/>
                  </a:cubicBezTo>
                  <a:cubicBezTo>
                    <a:pt x="974343" y="1060800"/>
                    <a:pt x="966748" y="1070964"/>
                    <a:pt x="963645" y="1073852"/>
                  </a:cubicBezTo>
                  <a:cubicBezTo>
                    <a:pt x="960596" y="1076794"/>
                    <a:pt x="960008" y="1079629"/>
                    <a:pt x="962201" y="1080592"/>
                  </a:cubicBezTo>
                  <a:cubicBezTo>
                    <a:pt x="964394" y="1081608"/>
                    <a:pt x="965999" y="1079201"/>
                    <a:pt x="968834" y="1076420"/>
                  </a:cubicBezTo>
                  <a:cubicBezTo>
                    <a:pt x="971669" y="1073638"/>
                    <a:pt x="983919" y="1060640"/>
                    <a:pt x="986326" y="1056895"/>
                  </a:cubicBezTo>
                  <a:cubicBezTo>
                    <a:pt x="988733" y="1053151"/>
                    <a:pt x="992103" y="1047320"/>
                    <a:pt x="996489" y="1044432"/>
                  </a:cubicBezTo>
                  <a:cubicBezTo>
                    <a:pt x="1000875" y="1041543"/>
                    <a:pt x="1004192" y="1038387"/>
                    <a:pt x="1005315" y="1036996"/>
                  </a:cubicBezTo>
                  <a:cubicBezTo>
                    <a:pt x="1006438" y="1035606"/>
                    <a:pt x="1004994" y="1033038"/>
                    <a:pt x="1006171" y="1032182"/>
                  </a:cubicBezTo>
                  <a:cubicBezTo>
                    <a:pt x="1007348" y="1031326"/>
                    <a:pt x="1009220" y="1032984"/>
                    <a:pt x="1010611" y="1032343"/>
                  </a:cubicBezTo>
                  <a:cubicBezTo>
                    <a:pt x="1012002" y="1031701"/>
                    <a:pt x="1015586" y="1029240"/>
                    <a:pt x="1017832" y="1027421"/>
                  </a:cubicBezTo>
                  <a:cubicBezTo>
                    <a:pt x="1020025" y="1025603"/>
                    <a:pt x="1020507" y="1023303"/>
                    <a:pt x="1023877" y="1022928"/>
                  </a:cubicBezTo>
                  <a:cubicBezTo>
                    <a:pt x="1027247" y="1022554"/>
                    <a:pt x="1030670" y="1021377"/>
                    <a:pt x="1032328" y="1018435"/>
                  </a:cubicBezTo>
                  <a:cubicBezTo>
                    <a:pt x="1033933" y="1015439"/>
                    <a:pt x="1036073" y="1014476"/>
                    <a:pt x="1038587" y="1015065"/>
                  </a:cubicBezTo>
                  <a:cubicBezTo>
                    <a:pt x="1041101" y="1015653"/>
                    <a:pt x="1049018" y="1011320"/>
                    <a:pt x="1051264" y="1008806"/>
                  </a:cubicBezTo>
                  <a:cubicBezTo>
                    <a:pt x="1053458" y="1006292"/>
                    <a:pt x="1052976" y="1003243"/>
                    <a:pt x="1057416" y="1001424"/>
                  </a:cubicBezTo>
                  <a:cubicBezTo>
                    <a:pt x="1060198" y="1000248"/>
                    <a:pt x="1063675" y="998750"/>
                    <a:pt x="1067044" y="996717"/>
                  </a:cubicBezTo>
                  <a:cubicBezTo>
                    <a:pt x="1067044" y="996717"/>
                    <a:pt x="1067044" y="996717"/>
                    <a:pt x="1067044" y="996717"/>
                  </a:cubicBezTo>
                  <a:cubicBezTo>
                    <a:pt x="1067044" y="996717"/>
                    <a:pt x="1067044" y="996717"/>
                    <a:pt x="1067044" y="996717"/>
                  </a:cubicBezTo>
                  <a:cubicBezTo>
                    <a:pt x="1067098" y="996717"/>
                    <a:pt x="1067151" y="996664"/>
                    <a:pt x="1067258" y="996610"/>
                  </a:cubicBezTo>
                  <a:cubicBezTo>
                    <a:pt x="1067258" y="996610"/>
                    <a:pt x="1067258" y="996610"/>
                    <a:pt x="1067258" y="996610"/>
                  </a:cubicBezTo>
                  <a:cubicBezTo>
                    <a:pt x="1068275" y="995861"/>
                    <a:pt x="1072019" y="993240"/>
                    <a:pt x="1072554" y="992759"/>
                  </a:cubicBezTo>
                  <a:cubicBezTo>
                    <a:pt x="1077154" y="988426"/>
                    <a:pt x="1081113" y="982863"/>
                    <a:pt x="1083146" y="980188"/>
                  </a:cubicBezTo>
                  <a:cubicBezTo>
                    <a:pt x="1085232" y="977514"/>
                    <a:pt x="1087371" y="969597"/>
                    <a:pt x="1088334" y="967618"/>
                  </a:cubicBezTo>
                  <a:cubicBezTo>
                    <a:pt x="1089297" y="965639"/>
                    <a:pt x="1089564" y="958792"/>
                    <a:pt x="1092186" y="954833"/>
                  </a:cubicBezTo>
                  <a:cubicBezTo>
                    <a:pt x="1094753" y="950875"/>
                    <a:pt x="1094807" y="944456"/>
                    <a:pt x="1095716" y="942744"/>
                  </a:cubicBezTo>
                  <a:cubicBezTo>
                    <a:pt x="1096625" y="941032"/>
                    <a:pt x="1098070" y="936807"/>
                    <a:pt x="1096572" y="936218"/>
                  </a:cubicBezTo>
                  <a:cubicBezTo>
                    <a:pt x="1095074" y="935630"/>
                    <a:pt x="1093576" y="934132"/>
                    <a:pt x="1095074" y="932527"/>
                  </a:cubicBezTo>
                  <a:cubicBezTo>
                    <a:pt x="1096572" y="930922"/>
                    <a:pt x="1100691" y="932313"/>
                    <a:pt x="1101440" y="929639"/>
                  </a:cubicBezTo>
                  <a:cubicBezTo>
                    <a:pt x="1102189" y="926964"/>
                    <a:pt x="1102135" y="922899"/>
                    <a:pt x="1098658" y="922685"/>
                  </a:cubicBezTo>
                  <a:cubicBezTo>
                    <a:pt x="1095181" y="922471"/>
                    <a:pt x="1094486" y="920385"/>
                    <a:pt x="1096090" y="918887"/>
                  </a:cubicBezTo>
                  <a:cubicBezTo>
                    <a:pt x="1097695" y="917389"/>
                    <a:pt x="1099033" y="919208"/>
                    <a:pt x="1101761" y="917710"/>
                  </a:cubicBezTo>
                  <a:cubicBezTo>
                    <a:pt x="1104489" y="916212"/>
                    <a:pt x="1110052" y="896474"/>
                    <a:pt x="1112619" y="888290"/>
                  </a:cubicBezTo>
                  <a:cubicBezTo>
                    <a:pt x="1115187" y="880105"/>
                    <a:pt x="1122087" y="871761"/>
                    <a:pt x="1123425" y="866840"/>
                  </a:cubicBezTo>
                  <a:cubicBezTo>
                    <a:pt x="1124708" y="861972"/>
                    <a:pt x="1126581" y="857479"/>
                    <a:pt x="1130913" y="850311"/>
                  </a:cubicBezTo>
                  <a:cubicBezTo>
                    <a:pt x="1135246" y="843143"/>
                    <a:pt x="1133374" y="822816"/>
                    <a:pt x="1131930" y="814204"/>
                  </a:cubicBezTo>
                  <a:cubicBezTo>
                    <a:pt x="1130486" y="805592"/>
                    <a:pt x="1126153" y="792754"/>
                    <a:pt x="1123318" y="784997"/>
                  </a:cubicBezTo>
                  <a:cubicBezTo>
                    <a:pt x="1120429" y="777241"/>
                    <a:pt x="1121018" y="763119"/>
                    <a:pt x="1117434" y="756540"/>
                  </a:cubicBezTo>
                  <a:cubicBezTo>
                    <a:pt x="1113850" y="749907"/>
                    <a:pt x="1113957" y="738834"/>
                    <a:pt x="1114706" y="731078"/>
                  </a:cubicBezTo>
                  <a:cubicBezTo>
                    <a:pt x="1115401" y="723322"/>
                    <a:pt x="1116310" y="718989"/>
                    <a:pt x="1118717" y="714977"/>
                  </a:cubicBezTo>
                  <a:cubicBezTo>
                    <a:pt x="1121178" y="710965"/>
                    <a:pt x="1123639" y="707755"/>
                    <a:pt x="1125297" y="703690"/>
                  </a:cubicBezTo>
                  <a:cubicBezTo>
                    <a:pt x="1126902" y="699678"/>
                    <a:pt x="1131609" y="696094"/>
                    <a:pt x="1133909" y="692189"/>
                  </a:cubicBezTo>
                  <a:cubicBezTo>
                    <a:pt x="1136209" y="688231"/>
                    <a:pt x="1135514" y="684594"/>
                    <a:pt x="1135514" y="681331"/>
                  </a:cubicBezTo>
                  <a:cubicBezTo>
                    <a:pt x="1135514" y="678068"/>
                    <a:pt x="1138028" y="673253"/>
                    <a:pt x="1138563" y="668653"/>
                  </a:cubicBezTo>
                  <a:cubicBezTo>
                    <a:pt x="1139151" y="664053"/>
                    <a:pt x="1138349" y="645063"/>
                    <a:pt x="1138349" y="639126"/>
                  </a:cubicBezTo>
                  <a:cubicBezTo>
                    <a:pt x="1138349" y="633188"/>
                    <a:pt x="1136798" y="625913"/>
                    <a:pt x="1137012" y="620511"/>
                  </a:cubicBezTo>
                  <a:cubicBezTo>
                    <a:pt x="1137226" y="615161"/>
                    <a:pt x="1136049" y="610133"/>
                    <a:pt x="1134497" y="605159"/>
                  </a:cubicBezTo>
                  <a:cubicBezTo>
                    <a:pt x="1132946" y="600184"/>
                    <a:pt x="1134872" y="596707"/>
                    <a:pt x="1134711" y="592695"/>
                  </a:cubicBezTo>
                  <a:cubicBezTo>
                    <a:pt x="1134497" y="588683"/>
                    <a:pt x="1136637" y="582746"/>
                    <a:pt x="1137012" y="578145"/>
                  </a:cubicBezTo>
                  <a:cubicBezTo>
                    <a:pt x="1137386" y="573545"/>
                    <a:pt x="1139686" y="569533"/>
                    <a:pt x="1141398" y="565307"/>
                  </a:cubicBezTo>
                  <a:cubicBezTo>
                    <a:pt x="1143110" y="561081"/>
                    <a:pt x="1143324" y="555358"/>
                    <a:pt x="1143912" y="551132"/>
                  </a:cubicBezTo>
                  <a:cubicBezTo>
                    <a:pt x="1144500" y="546906"/>
                    <a:pt x="1147549" y="542092"/>
                    <a:pt x="1148512" y="538080"/>
                  </a:cubicBezTo>
                  <a:cubicBezTo>
                    <a:pt x="1149475" y="534068"/>
                    <a:pt x="1149850" y="526579"/>
                    <a:pt x="1153326" y="521391"/>
                  </a:cubicBezTo>
                  <a:cubicBezTo>
                    <a:pt x="1156803" y="516202"/>
                    <a:pt x="1156376" y="510264"/>
                    <a:pt x="1157338" y="507376"/>
                  </a:cubicBezTo>
                  <a:cubicBezTo>
                    <a:pt x="1158301" y="504487"/>
                    <a:pt x="1160494" y="501064"/>
                    <a:pt x="1163811" y="491970"/>
                  </a:cubicBezTo>
                  <a:cubicBezTo>
                    <a:pt x="1167127" y="482930"/>
                    <a:pt x="1168144" y="475441"/>
                    <a:pt x="1168572" y="467097"/>
                  </a:cubicBezTo>
                  <a:cubicBezTo>
                    <a:pt x="1168999" y="458752"/>
                    <a:pt x="1171032" y="452547"/>
                    <a:pt x="1171032" y="442811"/>
                  </a:cubicBezTo>
                  <a:cubicBezTo>
                    <a:pt x="1171032" y="433022"/>
                    <a:pt x="1169855" y="423234"/>
                    <a:pt x="1168732" y="41676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 name="Frihandsfigur: Form 4">
              <a:extLst>
                <a:ext uri="{FF2B5EF4-FFF2-40B4-BE49-F238E27FC236}">
                  <a16:creationId xmlns:a16="http://schemas.microsoft.com/office/drawing/2014/main" id="{DCFB7DC0-B391-A06B-9ABD-4DCC8C2B5EB1}"/>
                </a:ext>
              </a:extLst>
            </p:cNvPr>
            <p:cNvSpPr/>
            <p:nvPr/>
          </p:nvSpPr>
          <p:spPr>
            <a:xfrm>
              <a:off x="2477836" y="5081834"/>
              <a:ext cx="39843" cy="55215"/>
            </a:xfrm>
            <a:custGeom>
              <a:avLst/>
              <a:gdLst>
                <a:gd name="connsiteX0" fmla="*/ 23662 w 39843"/>
                <a:gd name="connsiteY0" fmla="*/ 53807 h 55215"/>
                <a:gd name="connsiteX1" fmla="*/ 24090 w 39843"/>
                <a:gd name="connsiteY1" fmla="*/ 40755 h 55215"/>
                <a:gd name="connsiteX2" fmla="*/ 22860 w 39843"/>
                <a:gd name="connsiteY2" fmla="*/ 29094 h 55215"/>
                <a:gd name="connsiteX3" fmla="*/ 11894 w 39843"/>
                <a:gd name="connsiteY3" fmla="*/ 20749 h 55215"/>
                <a:gd name="connsiteX4" fmla="*/ 5636 w 39843"/>
                <a:gd name="connsiteY4" fmla="*/ 17165 h 55215"/>
                <a:gd name="connsiteX5" fmla="*/ 768 w 39843"/>
                <a:gd name="connsiteY5" fmla="*/ 13955 h 55215"/>
                <a:gd name="connsiteX6" fmla="*/ 9380 w 39843"/>
                <a:gd name="connsiteY6" fmla="*/ 1866 h 55215"/>
                <a:gd name="connsiteX7" fmla="*/ 16066 w 39843"/>
                <a:gd name="connsiteY7" fmla="*/ 904 h 55215"/>
                <a:gd name="connsiteX8" fmla="*/ 21095 w 39843"/>
                <a:gd name="connsiteY8" fmla="*/ 5611 h 55215"/>
                <a:gd name="connsiteX9" fmla="*/ 35805 w 39843"/>
                <a:gd name="connsiteY9" fmla="*/ 20749 h 55215"/>
                <a:gd name="connsiteX10" fmla="*/ 39549 w 39843"/>
                <a:gd name="connsiteY10" fmla="*/ 39899 h 55215"/>
                <a:gd name="connsiteX11" fmla="*/ 32863 w 39843"/>
                <a:gd name="connsiteY11" fmla="*/ 53914 h 55215"/>
                <a:gd name="connsiteX12" fmla="*/ 23716 w 39843"/>
                <a:gd name="connsiteY12" fmla="*/ 53753 h 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43" h="55215">
                  <a:moveTo>
                    <a:pt x="23662" y="53807"/>
                  </a:moveTo>
                  <a:cubicBezTo>
                    <a:pt x="23234" y="53379"/>
                    <a:pt x="23127" y="46318"/>
                    <a:pt x="24090" y="40755"/>
                  </a:cubicBezTo>
                  <a:cubicBezTo>
                    <a:pt x="25053" y="35192"/>
                    <a:pt x="27300" y="35727"/>
                    <a:pt x="22860" y="29094"/>
                  </a:cubicBezTo>
                  <a:cubicBezTo>
                    <a:pt x="18420" y="22407"/>
                    <a:pt x="16494" y="22033"/>
                    <a:pt x="11894" y="20749"/>
                  </a:cubicBezTo>
                  <a:cubicBezTo>
                    <a:pt x="7294" y="19519"/>
                    <a:pt x="8417" y="18823"/>
                    <a:pt x="5636" y="17165"/>
                  </a:cubicBezTo>
                  <a:cubicBezTo>
                    <a:pt x="2854" y="15507"/>
                    <a:pt x="-1853" y="19251"/>
                    <a:pt x="768" y="13955"/>
                  </a:cubicBezTo>
                  <a:cubicBezTo>
                    <a:pt x="3389" y="8660"/>
                    <a:pt x="7454" y="3097"/>
                    <a:pt x="9380" y="1866"/>
                  </a:cubicBezTo>
                  <a:cubicBezTo>
                    <a:pt x="11306" y="636"/>
                    <a:pt x="12162" y="-1076"/>
                    <a:pt x="16066" y="904"/>
                  </a:cubicBezTo>
                  <a:cubicBezTo>
                    <a:pt x="19971" y="2829"/>
                    <a:pt x="18153" y="3418"/>
                    <a:pt x="21095" y="5611"/>
                  </a:cubicBezTo>
                  <a:cubicBezTo>
                    <a:pt x="24037" y="7857"/>
                    <a:pt x="33719" y="15614"/>
                    <a:pt x="35805" y="20749"/>
                  </a:cubicBezTo>
                  <a:cubicBezTo>
                    <a:pt x="37891" y="25884"/>
                    <a:pt x="40780" y="34924"/>
                    <a:pt x="39549" y="39899"/>
                  </a:cubicBezTo>
                  <a:cubicBezTo>
                    <a:pt x="38319" y="44927"/>
                    <a:pt x="35537" y="52683"/>
                    <a:pt x="32863" y="53914"/>
                  </a:cubicBezTo>
                  <a:cubicBezTo>
                    <a:pt x="30242" y="55144"/>
                    <a:pt x="26176" y="56160"/>
                    <a:pt x="23716" y="53753"/>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6" name="Frihandsfigur: Form 5">
              <a:extLst>
                <a:ext uri="{FF2B5EF4-FFF2-40B4-BE49-F238E27FC236}">
                  <a16:creationId xmlns:a16="http://schemas.microsoft.com/office/drawing/2014/main" id="{61CDEBB2-FD4A-B8A4-E241-3AE6C4FA3560}"/>
                </a:ext>
              </a:extLst>
            </p:cNvPr>
            <p:cNvSpPr/>
            <p:nvPr/>
          </p:nvSpPr>
          <p:spPr>
            <a:xfrm>
              <a:off x="2336343" y="5084162"/>
              <a:ext cx="41756" cy="28766"/>
            </a:xfrm>
            <a:custGeom>
              <a:avLst/>
              <a:gdLst>
                <a:gd name="connsiteX0" fmla="*/ 23028 w 41756"/>
                <a:gd name="connsiteY0" fmla="*/ 11788 h 28766"/>
                <a:gd name="connsiteX1" fmla="*/ 20781 w 41756"/>
                <a:gd name="connsiteY1" fmla="*/ 7562 h 28766"/>
                <a:gd name="connsiteX2" fmla="*/ 13132 w 41756"/>
                <a:gd name="connsiteY2" fmla="*/ 234 h 28766"/>
                <a:gd name="connsiteX3" fmla="*/ 3664 w 41756"/>
                <a:gd name="connsiteY3" fmla="*/ 5743 h 28766"/>
                <a:gd name="connsiteX4" fmla="*/ 401 w 41756"/>
                <a:gd name="connsiteY4" fmla="*/ 15800 h 28766"/>
                <a:gd name="connsiteX5" fmla="*/ 3664 w 41756"/>
                <a:gd name="connsiteY5" fmla="*/ 20721 h 28766"/>
                <a:gd name="connsiteX6" fmla="*/ 18053 w 41756"/>
                <a:gd name="connsiteY6" fmla="*/ 21416 h 28766"/>
                <a:gd name="connsiteX7" fmla="*/ 22172 w 41756"/>
                <a:gd name="connsiteY7" fmla="*/ 18153 h 28766"/>
                <a:gd name="connsiteX8" fmla="*/ 25435 w 41756"/>
                <a:gd name="connsiteY8" fmla="*/ 21095 h 28766"/>
                <a:gd name="connsiteX9" fmla="*/ 27414 w 41756"/>
                <a:gd name="connsiteY9" fmla="*/ 24465 h 28766"/>
                <a:gd name="connsiteX10" fmla="*/ 26398 w 41756"/>
                <a:gd name="connsiteY10" fmla="*/ 27835 h 28766"/>
                <a:gd name="connsiteX11" fmla="*/ 32763 w 41756"/>
                <a:gd name="connsiteY11" fmla="*/ 28531 h 28766"/>
                <a:gd name="connsiteX12" fmla="*/ 41108 w 41756"/>
                <a:gd name="connsiteY12" fmla="*/ 23449 h 28766"/>
                <a:gd name="connsiteX13" fmla="*/ 38273 w 41756"/>
                <a:gd name="connsiteY13" fmla="*/ 17351 h 28766"/>
                <a:gd name="connsiteX14" fmla="*/ 28216 w 41756"/>
                <a:gd name="connsiteY14" fmla="*/ 11681 h 28766"/>
                <a:gd name="connsiteX15" fmla="*/ 22974 w 41756"/>
                <a:gd name="connsiteY15" fmla="*/ 11681 h 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6" h="28766">
                  <a:moveTo>
                    <a:pt x="23028" y="11788"/>
                  </a:moveTo>
                  <a:cubicBezTo>
                    <a:pt x="23028" y="11788"/>
                    <a:pt x="24579" y="11948"/>
                    <a:pt x="20781" y="7562"/>
                  </a:cubicBezTo>
                  <a:cubicBezTo>
                    <a:pt x="16983" y="3176"/>
                    <a:pt x="18106" y="-1050"/>
                    <a:pt x="13132" y="234"/>
                  </a:cubicBezTo>
                  <a:cubicBezTo>
                    <a:pt x="8211" y="1517"/>
                    <a:pt x="5482" y="3336"/>
                    <a:pt x="3664" y="5743"/>
                  </a:cubicBezTo>
                  <a:cubicBezTo>
                    <a:pt x="1845" y="8150"/>
                    <a:pt x="133" y="14355"/>
                    <a:pt x="401" y="15800"/>
                  </a:cubicBezTo>
                  <a:cubicBezTo>
                    <a:pt x="668" y="17190"/>
                    <a:pt x="-2006" y="20186"/>
                    <a:pt x="3664" y="20721"/>
                  </a:cubicBezTo>
                  <a:cubicBezTo>
                    <a:pt x="9334" y="21309"/>
                    <a:pt x="15967" y="23288"/>
                    <a:pt x="18053" y="21416"/>
                  </a:cubicBezTo>
                  <a:cubicBezTo>
                    <a:pt x="20193" y="19598"/>
                    <a:pt x="19872" y="15746"/>
                    <a:pt x="22172" y="18153"/>
                  </a:cubicBezTo>
                  <a:cubicBezTo>
                    <a:pt x="24418" y="20560"/>
                    <a:pt x="24312" y="20828"/>
                    <a:pt x="25435" y="21095"/>
                  </a:cubicBezTo>
                  <a:cubicBezTo>
                    <a:pt x="26558" y="21363"/>
                    <a:pt x="27147" y="21684"/>
                    <a:pt x="27414" y="24465"/>
                  </a:cubicBezTo>
                  <a:cubicBezTo>
                    <a:pt x="27681" y="27300"/>
                    <a:pt x="23723" y="26445"/>
                    <a:pt x="26398" y="27835"/>
                  </a:cubicBezTo>
                  <a:cubicBezTo>
                    <a:pt x="29072" y="29226"/>
                    <a:pt x="29661" y="28691"/>
                    <a:pt x="32763" y="28531"/>
                  </a:cubicBezTo>
                  <a:cubicBezTo>
                    <a:pt x="35866" y="28370"/>
                    <a:pt x="41215" y="25428"/>
                    <a:pt x="41108" y="23449"/>
                  </a:cubicBezTo>
                  <a:cubicBezTo>
                    <a:pt x="40947" y="21470"/>
                    <a:pt x="43943" y="20614"/>
                    <a:pt x="38273" y="17351"/>
                  </a:cubicBezTo>
                  <a:cubicBezTo>
                    <a:pt x="32603" y="14088"/>
                    <a:pt x="30624" y="11681"/>
                    <a:pt x="28216" y="11681"/>
                  </a:cubicBezTo>
                  <a:lnTo>
                    <a:pt x="22974" y="11681"/>
                  </a:ln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8" name="Frihandsfigur: Form 7">
              <a:extLst>
                <a:ext uri="{FF2B5EF4-FFF2-40B4-BE49-F238E27FC236}">
                  <a16:creationId xmlns:a16="http://schemas.microsoft.com/office/drawing/2014/main" id="{CC2EE80C-2F16-9961-665D-7F3D377161C4}"/>
                </a:ext>
              </a:extLst>
            </p:cNvPr>
            <p:cNvSpPr/>
            <p:nvPr/>
          </p:nvSpPr>
          <p:spPr>
            <a:xfrm>
              <a:off x="2706610" y="5092901"/>
              <a:ext cx="619476" cy="884057"/>
            </a:xfrm>
            <a:custGeom>
              <a:avLst/>
              <a:gdLst>
                <a:gd name="connsiteX0" fmla="*/ 379070 w 619476"/>
                <a:gd name="connsiteY0" fmla="*/ 149830 h 884057"/>
                <a:gd name="connsiteX1" fmla="*/ 372812 w 619476"/>
                <a:gd name="connsiteY1" fmla="*/ 152451 h 884057"/>
                <a:gd name="connsiteX2" fmla="*/ 369923 w 619476"/>
                <a:gd name="connsiteY2" fmla="*/ 152826 h 884057"/>
                <a:gd name="connsiteX3" fmla="*/ 368425 w 619476"/>
                <a:gd name="connsiteY3" fmla="*/ 150632 h 884057"/>
                <a:gd name="connsiteX4" fmla="*/ 364146 w 619476"/>
                <a:gd name="connsiteY4" fmla="*/ 147423 h 884057"/>
                <a:gd name="connsiteX5" fmla="*/ 357352 w 619476"/>
                <a:gd name="connsiteY5" fmla="*/ 138490 h 884057"/>
                <a:gd name="connsiteX6" fmla="*/ 356604 w 619476"/>
                <a:gd name="connsiteY6" fmla="*/ 136350 h 884057"/>
                <a:gd name="connsiteX7" fmla="*/ 350345 w 619476"/>
                <a:gd name="connsiteY7" fmla="*/ 136243 h 884057"/>
                <a:gd name="connsiteX8" fmla="*/ 347991 w 619476"/>
                <a:gd name="connsiteY8" fmla="*/ 135548 h 884057"/>
                <a:gd name="connsiteX9" fmla="*/ 347189 w 619476"/>
                <a:gd name="connsiteY9" fmla="*/ 133248 h 884057"/>
                <a:gd name="connsiteX10" fmla="*/ 353982 w 619476"/>
                <a:gd name="connsiteY10" fmla="*/ 86496 h 884057"/>
                <a:gd name="connsiteX11" fmla="*/ 345691 w 619476"/>
                <a:gd name="connsiteY11" fmla="*/ 84035 h 884057"/>
                <a:gd name="connsiteX12" fmla="*/ 336009 w 619476"/>
                <a:gd name="connsiteY12" fmla="*/ 82591 h 884057"/>
                <a:gd name="connsiteX13" fmla="*/ 331516 w 619476"/>
                <a:gd name="connsiteY13" fmla="*/ 83019 h 884057"/>
                <a:gd name="connsiteX14" fmla="*/ 325578 w 619476"/>
                <a:gd name="connsiteY14" fmla="*/ 82163 h 884057"/>
                <a:gd name="connsiteX15" fmla="*/ 317501 w 619476"/>
                <a:gd name="connsiteY15" fmla="*/ 82217 h 884057"/>
                <a:gd name="connsiteX16" fmla="*/ 310975 w 619476"/>
                <a:gd name="connsiteY16" fmla="*/ 84891 h 884057"/>
                <a:gd name="connsiteX17" fmla="*/ 292307 w 619476"/>
                <a:gd name="connsiteY17" fmla="*/ 89224 h 884057"/>
                <a:gd name="connsiteX18" fmla="*/ 291665 w 619476"/>
                <a:gd name="connsiteY18" fmla="*/ 89224 h 884057"/>
                <a:gd name="connsiteX19" fmla="*/ 270054 w 619476"/>
                <a:gd name="connsiteY19" fmla="*/ 80933 h 884057"/>
                <a:gd name="connsiteX20" fmla="*/ 264812 w 619476"/>
                <a:gd name="connsiteY20" fmla="*/ 77242 h 884057"/>
                <a:gd name="connsiteX21" fmla="*/ 252776 w 619476"/>
                <a:gd name="connsiteY21" fmla="*/ 63441 h 884057"/>
                <a:gd name="connsiteX22" fmla="*/ 246143 w 619476"/>
                <a:gd name="connsiteY22" fmla="*/ 54187 h 884057"/>
                <a:gd name="connsiteX23" fmla="*/ 233305 w 619476"/>
                <a:gd name="connsiteY23" fmla="*/ 53010 h 884057"/>
                <a:gd name="connsiteX24" fmla="*/ 228545 w 619476"/>
                <a:gd name="connsiteY24" fmla="*/ 53492 h 884057"/>
                <a:gd name="connsiteX25" fmla="*/ 225121 w 619476"/>
                <a:gd name="connsiteY25" fmla="*/ 51566 h 884057"/>
                <a:gd name="connsiteX26" fmla="*/ 224533 w 619476"/>
                <a:gd name="connsiteY26" fmla="*/ 46217 h 884057"/>
                <a:gd name="connsiteX27" fmla="*/ 224640 w 619476"/>
                <a:gd name="connsiteY27" fmla="*/ 45575 h 884057"/>
                <a:gd name="connsiteX28" fmla="*/ 220628 w 619476"/>
                <a:gd name="connsiteY28" fmla="*/ 44879 h 884057"/>
                <a:gd name="connsiteX29" fmla="*/ 209716 w 619476"/>
                <a:gd name="connsiteY29" fmla="*/ 38193 h 884057"/>
                <a:gd name="connsiteX30" fmla="*/ 210143 w 619476"/>
                <a:gd name="connsiteY30" fmla="*/ 36107 h 884057"/>
                <a:gd name="connsiteX31" fmla="*/ 200569 w 619476"/>
                <a:gd name="connsiteY31" fmla="*/ 35893 h 884057"/>
                <a:gd name="connsiteX32" fmla="*/ 183665 w 619476"/>
                <a:gd name="connsiteY32" fmla="*/ 31774 h 884057"/>
                <a:gd name="connsiteX33" fmla="*/ 182167 w 619476"/>
                <a:gd name="connsiteY33" fmla="*/ 28457 h 884057"/>
                <a:gd name="connsiteX34" fmla="*/ 191849 w 619476"/>
                <a:gd name="connsiteY34" fmla="*/ 0 h 884057"/>
                <a:gd name="connsiteX35" fmla="*/ 183719 w 619476"/>
                <a:gd name="connsiteY35" fmla="*/ 1819 h 884057"/>
                <a:gd name="connsiteX36" fmla="*/ 175160 w 619476"/>
                <a:gd name="connsiteY36" fmla="*/ 9200 h 884057"/>
                <a:gd name="connsiteX37" fmla="*/ 158203 w 619476"/>
                <a:gd name="connsiteY37" fmla="*/ 9735 h 884057"/>
                <a:gd name="connsiteX38" fmla="*/ 151624 w 619476"/>
                <a:gd name="connsiteY38" fmla="*/ 4440 h 884057"/>
                <a:gd name="connsiteX39" fmla="*/ 141567 w 619476"/>
                <a:gd name="connsiteY39" fmla="*/ 4226 h 884057"/>
                <a:gd name="connsiteX40" fmla="*/ 134399 w 619476"/>
                <a:gd name="connsiteY40" fmla="*/ 13426 h 884057"/>
                <a:gd name="connsiteX41" fmla="*/ 123273 w 619476"/>
                <a:gd name="connsiteY41" fmla="*/ 15726 h 884057"/>
                <a:gd name="connsiteX42" fmla="*/ 119047 w 619476"/>
                <a:gd name="connsiteY42" fmla="*/ 26746 h 884057"/>
                <a:gd name="connsiteX43" fmla="*/ 117496 w 619476"/>
                <a:gd name="connsiteY43" fmla="*/ 42579 h 884057"/>
                <a:gd name="connsiteX44" fmla="*/ 107547 w 619476"/>
                <a:gd name="connsiteY44" fmla="*/ 44291 h 884057"/>
                <a:gd name="connsiteX45" fmla="*/ 105942 w 619476"/>
                <a:gd name="connsiteY45" fmla="*/ 34395 h 884057"/>
                <a:gd name="connsiteX46" fmla="*/ 96260 w 619476"/>
                <a:gd name="connsiteY46" fmla="*/ 35090 h 884057"/>
                <a:gd name="connsiteX47" fmla="*/ 94067 w 619476"/>
                <a:gd name="connsiteY47" fmla="*/ 42098 h 884057"/>
                <a:gd name="connsiteX48" fmla="*/ 95137 w 619476"/>
                <a:gd name="connsiteY48" fmla="*/ 51138 h 884057"/>
                <a:gd name="connsiteX49" fmla="*/ 88129 w 619476"/>
                <a:gd name="connsiteY49" fmla="*/ 57557 h 884057"/>
                <a:gd name="connsiteX50" fmla="*/ 77270 w 619476"/>
                <a:gd name="connsiteY50" fmla="*/ 55257 h 884057"/>
                <a:gd name="connsiteX51" fmla="*/ 59190 w 619476"/>
                <a:gd name="connsiteY51" fmla="*/ 49319 h 884057"/>
                <a:gd name="connsiteX52" fmla="*/ 48920 w 619476"/>
                <a:gd name="connsiteY52" fmla="*/ 48089 h 884057"/>
                <a:gd name="connsiteX53" fmla="*/ 39131 w 619476"/>
                <a:gd name="connsiteY53" fmla="*/ 58680 h 884057"/>
                <a:gd name="connsiteX54" fmla="*/ 32605 w 619476"/>
                <a:gd name="connsiteY54" fmla="*/ 67185 h 884057"/>
                <a:gd name="connsiteX55" fmla="*/ 22388 w 619476"/>
                <a:gd name="connsiteY55" fmla="*/ 76814 h 884057"/>
                <a:gd name="connsiteX56" fmla="*/ 20248 w 619476"/>
                <a:gd name="connsiteY56" fmla="*/ 91952 h 884057"/>
                <a:gd name="connsiteX57" fmla="*/ 24688 w 619476"/>
                <a:gd name="connsiteY57" fmla="*/ 105753 h 884057"/>
                <a:gd name="connsiteX58" fmla="*/ 25276 w 619476"/>
                <a:gd name="connsiteY58" fmla="*/ 117040 h 884057"/>
                <a:gd name="connsiteX59" fmla="*/ 20623 w 619476"/>
                <a:gd name="connsiteY59" fmla="*/ 122014 h 884057"/>
                <a:gd name="connsiteX60" fmla="*/ 12973 w 619476"/>
                <a:gd name="connsiteY60" fmla="*/ 127898 h 884057"/>
                <a:gd name="connsiteX61" fmla="*/ 18430 w 619476"/>
                <a:gd name="connsiteY61" fmla="*/ 136297 h 884057"/>
                <a:gd name="connsiteX62" fmla="*/ 18002 w 619476"/>
                <a:gd name="connsiteY62" fmla="*/ 146514 h 884057"/>
                <a:gd name="connsiteX63" fmla="*/ 7571 w 619476"/>
                <a:gd name="connsiteY63" fmla="*/ 147744 h 884057"/>
                <a:gd name="connsiteX64" fmla="*/ 1152 w 619476"/>
                <a:gd name="connsiteY64" fmla="*/ 151916 h 884057"/>
                <a:gd name="connsiteX65" fmla="*/ 6127 w 619476"/>
                <a:gd name="connsiteY65" fmla="*/ 165289 h 884057"/>
                <a:gd name="connsiteX66" fmla="*/ 11155 w 619476"/>
                <a:gd name="connsiteY66" fmla="*/ 180106 h 884057"/>
                <a:gd name="connsiteX67" fmla="*/ 19927 w 619476"/>
                <a:gd name="connsiteY67" fmla="*/ 181550 h 884057"/>
                <a:gd name="connsiteX68" fmla="*/ 25972 w 619476"/>
                <a:gd name="connsiteY68" fmla="*/ 169675 h 884057"/>
                <a:gd name="connsiteX69" fmla="*/ 36831 w 619476"/>
                <a:gd name="connsiteY69" fmla="*/ 151167 h 884057"/>
                <a:gd name="connsiteX70" fmla="*/ 40950 w 619476"/>
                <a:gd name="connsiteY70" fmla="*/ 135280 h 884057"/>
                <a:gd name="connsiteX71" fmla="*/ 49776 w 619476"/>
                <a:gd name="connsiteY71" fmla="*/ 148600 h 884057"/>
                <a:gd name="connsiteX72" fmla="*/ 53627 w 619476"/>
                <a:gd name="connsiteY72" fmla="*/ 166252 h 884057"/>
                <a:gd name="connsiteX73" fmla="*/ 35386 w 619476"/>
                <a:gd name="connsiteY73" fmla="*/ 180855 h 884057"/>
                <a:gd name="connsiteX74" fmla="*/ 19874 w 619476"/>
                <a:gd name="connsiteY74" fmla="*/ 206371 h 884057"/>
                <a:gd name="connsiteX75" fmla="*/ 15648 w 619476"/>
                <a:gd name="connsiteY75" fmla="*/ 224772 h 884057"/>
                <a:gd name="connsiteX76" fmla="*/ 10459 w 619476"/>
                <a:gd name="connsiteY76" fmla="*/ 243012 h 884057"/>
                <a:gd name="connsiteX77" fmla="*/ 82 w 619476"/>
                <a:gd name="connsiteY77" fmla="*/ 258525 h 884057"/>
                <a:gd name="connsiteX78" fmla="*/ 5217 w 619476"/>
                <a:gd name="connsiteY78" fmla="*/ 269384 h 884057"/>
                <a:gd name="connsiteX79" fmla="*/ 14150 w 619476"/>
                <a:gd name="connsiteY79" fmla="*/ 272272 h 884057"/>
                <a:gd name="connsiteX80" fmla="*/ 15648 w 619476"/>
                <a:gd name="connsiteY80" fmla="*/ 282061 h 884057"/>
                <a:gd name="connsiteX81" fmla="*/ 18644 w 619476"/>
                <a:gd name="connsiteY81" fmla="*/ 289229 h 884057"/>
                <a:gd name="connsiteX82" fmla="*/ 21532 w 619476"/>
                <a:gd name="connsiteY82" fmla="*/ 293990 h 884057"/>
                <a:gd name="connsiteX83" fmla="*/ 25704 w 619476"/>
                <a:gd name="connsiteY83" fmla="*/ 297841 h 884057"/>
                <a:gd name="connsiteX84" fmla="*/ 25758 w 619476"/>
                <a:gd name="connsiteY84" fmla="*/ 292706 h 884057"/>
                <a:gd name="connsiteX85" fmla="*/ 23565 w 619476"/>
                <a:gd name="connsiteY85" fmla="*/ 284789 h 884057"/>
                <a:gd name="connsiteX86" fmla="*/ 24688 w 619476"/>
                <a:gd name="connsiteY86" fmla="*/ 277782 h 884057"/>
                <a:gd name="connsiteX87" fmla="*/ 33568 w 619476"/>
                <a:gd name="connsiteY87" fmla="*/ 273717 h 884057"/>
                <a:gd name="connsiteX88" fmla="*/ 41110 w 619476"/>
                <a:gd name="connsiteY88" fmla="*/ 279761 h 884057"/>
                <a:gd name="connsiteX89" fmla="*/ 50311 w 619476"/>
                <a:gd name="connsiteY89" fmla="*/ 283934 h 884057"/>
                <a:gd name="connsiteX90" fmla="*/ 55499 w 619476"/>
                <a:gd name="connsiteY90" fmla="*/ 291850 h 884057"/>
                <a:gd name="connsiteX91" fmla="*/ 49134 w 619476"/>
                <a:gd name="connsiteY91" fmla="*/ 300516 h 884057"/>
                <a:gd name="connsiteX92" fmla="*/ 54536 w 619476"/>
                <a:gd name="connsiteY92" fmla="*/ 302602 h 884057"/>
                <a:gd name="connsiteX93" fmla="*/ 59351 w 619476"/>
                <a:gd name="connsiteY93" fmla="*/ 303618 h 884057"/>
                <a:gd name="connsiteX94" fmla="*/ 51327 w 619476"/>
                <a:gd name="connsiteY94" fmla="*/ 310679 h 884057"/>
                <a:gd name="connsiteX95" fmla="*/ 55499 w 619476"/>
                <a:gd name="connsiteY95" fmla="*/ 320094 h 884057"/>
                <a:gd name="connsiteX96" fmla="*/ 65770 w 619476"/>
                <a:gd name="connsiteY96" fmla="*/ 330578 h 884057"/>
                <a:gd name="connsiteX97" fmla="*/ 79731 w 619476"/>
                <a:gd name="connsiteY97" fmla="*/ 333895 h 884057"/>
                <a:gd name="connsiteX98" fmla="*/ 92034 w 619476"/>
                <a:gd name="connsiteY98" fmla="*/ 338227 h 884057"/>
                <a:gd name="connsiteX99" fmla="*/ 97437 w 619476"/>
                <a:gd name="connsiteY99" fmla="*/ 351761 h 884057"/>
                <a:gd name="connsiteX100" fmla="*/ 109472 w 619476"/>
                <a:gd name="connsiteY100" fmla="*/ 356094 h 884057"/>
                <a:gd name="connsiteX101" fmla="*/ 110275 w 619476"/>
                <a:gd name="connsiteY101" fmla="*/ 374388 h 884057"/>
                <a:gd name="connsiteX102" fmla="*/ 105407 w 619476"/>
                <a:gd name="connsiteY102" fmla="*/ 382251 h 884057"/>
                <a:gd name="connsiteX103" fmla="*/ 109312 w 619476"/>
                <a:gd name="connsiteY103" fmla="*/ 398138 h 884057"/>
                <a:gd name="connsiteX104" fmla="*/ 124183 w 619476"/>
                <a:gd name="connsiteY104" fmla="*/ 400813 h 884057"/>
                <a:gd name="connsiteX105" fmla="*/ 129050 w 619476"/>
                <a:gd name="connsiteY105" fmla="*/ 392949 h 884057"/>
                <a:gd name="connsiteX106" fmla="*/ 133651 w 619476"/>
                <a:gd name="connsiteY106" fmla="*/ 394126 h 884057"/>
                <a:gd name="connsiteX107" fmla="*/ 135362 w 619476"/>
                <a:gd name="connsiteY107" fmla="*/ 403434 h 884057"/>
                <a:gd name="connsiteX108" fmla="*/ 128194 w 619476"/>
                <a:gd name="connsiteY108" fmla="*/ 412153 h 884057"/>
                <a:gd name="connsiteX109" fmla="*/ 126108 w 619476"/>
                <a:gd name="connsiteY109" fmla="*/ 429431 h 884057"/>
                <a:gd name="connsiteX110" fmla="*/ 116533 w 619476"/>
                <a:gd name="connsiteY110" fmla="*/ 434619 h 884057"/>
                <a:gd name="connsiteX111" fmla="*/ 116266 w 619476"/>
                <a:gd name="connsiteY111" fmla="*/ 449437 h 884057"/>
                <a:gd name="connsiteX112" fmla="*/ 119582 w 619476"/>
                <a:gd name="connsiteY112" fmla="*/ 466126 h 884057"/>
                <a:gd name="connsiteX113" fmla="*/ 117175 w 619476"/>
                <a:gd name="connsiteY113" fmla="*/ 478054 h 884057"/>
                <a:gd name="connsiteX114" fmla="*/ 115677 w 619476"/>
                <a:gd name="connsiteY114" fmla="*/ 489395 h 884057"/>
                <a:gd name="connsiteX115" fmla="*/ 121722 w 619476"/>
                <a:gd name="connsiteY115" fmla="*/ 499665 h 884057"/>
                <a:gd name="connsiteX116" fmla="*/ 131778 w 619476"/>
                <a:gd name="connsiteY116" fmla="*/ 499291 h 884057"/>
                <a:gd name="connsiteX117" fmla="*/ 132367 w 619476"/>
                <a:gd name="connsiteY117" fmla="*/ 509454 h 884057"/>
                <a:gd name="connsiteX118" fmla="*/ 127285 w 619476"/>
                <a:gd name="connsiteY118" fmla="*/ 517585 h 884057"/>
                <a:gd name="connsiteX119" fmla="*/ 123166 w 619476"/>
                <a:gd name="connsiteY119" fmla="*/ 528604 h 884057"/>
                <a:gd name="connsiteX120" fmla="*/ 134934 w 619476"/>
                <a:gd name="connsiteY120" fmla="*/ 525448 h 884057"/>
                <a:gd name="connsiteX121" fmla="*/ 141621 w 619476"/>
                <a:gd name="connsiteY121" fmla="*/ 516354 h 884057"/>
                <a:gd name="connsiteX122" fmla="*/ 146916 w 619476"/>
                <a:gd name="connsiteY122" fmla="*/ 504907 h 884057"/>
                <a:gd name="connsiteX123" fmla="*/ 157187 w 619476"/>
                <a:gd name="connsiteY123" fmla="*/ 504372 h 884057"/>
                <a:gd name="connsiteX124" fmla="*/ 152800 w 619476"/>
                <a:gd name="connsiteY124" fmla="*/ 513466 h 884057"/>
                <a:gd name="connsiteX125" fmla="*/ 143974 w 619476"/>
                <a:gd name="connsiteY125" fmla="*/ 520099 h 884057"/>
                <a:gd name="connsiteX126" fmla="*/ 148682 w 619476"/>
                <a:gd name="connsiteY126" fmla="*/ 526518 h 884057"/>
                <a:gd name="connsiteX127" fmla="*/ 155529 w 619476"/>
                <a:gd name="connsiteY127" fmla="*/ 531172 h 884057"/>
                <a:gd name="connsiteX128" fmla="*/ 153817 w 619476"/>
                <a:gd name="connsiteY128" fmla="*/ 539784 h 884057"/>
                <a:gd name="connsiteX129" fmla="*/ 151142 w 619476"/>
                <a:gd name="connsiteY129" fmla="*/ 547647 h 884057"/>
                <a:gd name="connsiteX130" fmla="*/ 157668 w 619476"/>
                <a:gd name="connsiteY130" fmla="*/ 545722 h 884057"/>
                <a:gd name="connsiteX131" fmla="*/ 163659 w 619476"/>
                <a:gd name="connsiteY131" fmla="*/ 540907 h 884057"/>
                <a:gd name="connsiteX132" fmla="*/ 173876 w 619476"/>
                <a:gd name="connsiteY132" fmla="*/ 539998 h 884057"/>
                <a:gd name="connsiteX133" fmla="*/ 184254 w 619476"/>
                <a:gd name="connsiteY133" fmla="*/ 543956 h 884057"/>
                <a:gd name="connsiteX134" fmla="*/ 183023 w 619476"/>
                <a:gd name="connsiteY134" fmla="*/ 551338 h 884057"/>
                <a:gd name="connsiteX135" fmla="*/ 192652 w 619476"/>
                <a:gd name="connsiteY135" fmla="*/ 551392 h 884057"/>
                <a:gd name="connsiteX136" fmla="*/ 198322 w 619476"/>
                <a:gd name="connsiteY136" fmla="*/ 542191 h 884057"/>
                <a:gd name="connsiteX137" fmla="*/ 198696 w 619476"/>
                <a:gd name="connsiteY137" fmla="*/ 533044 h 884057"/>
                <a:gd name="connsiteX138" fmla="*/ 194524 w 619476"/>
                <a:gd name="connsiteY138" fmla="*/ 521329 h 884057"/>
                <a:gd name="connsiteX139" fmla="*/ 187944 w 619476"/>
                <a:gd name="connsiteY139" fmla="*/ 516836 h 884057"/>
                <a:gd name="connsiteX140" fmla="*/ 190566 w 619476"/>
                <a:gd name="connsiteY140" fmla="*/ 511915 h 884057"/>
                <a:gd name="connsiteX141" fmla="*/ 189603 w 619476"/>
                <a:gd name="connsiteY141" fmla="*/ 508491 h 884057"/>
                <a:gd name="connsiteX142" fmla="*/ 189389 w 619476"/>
                <a:gd name="connsiteY142" fmla="*/ 501805 h 884057"/>
                <a:gd name="connsiteX143" fmla="*/ 201210 w 619476"/>
                <a:gd name="connsiteY143" fmla="*/ 505228 h 884057"/>
                <a:gd name="connsiteX144" fmla="*/ 215172 w 619476"/>
                <a:gd name="connsiteY144" fmla="*/ 503410 h 884057"/>
                <a:gd name="connsiteX145" fmla="*/ 228117 w 619476"/>
                <a:gd name="connsiteY145" fmla="*/ 502179 h 884057"/>
                <a:gd name="connsiteX146" fmla="*/ 232022 w 619476"/>
                <a:gd name="connsiteY146" fmla="*/ 482334 h 884057"/>
                <a:gd name="connsiteX147" fmla="*/ 232022 w 619476"/>
                <a:gd name="connsiteY147" fmla="*/ 463184 h 884057"/>
                <a:gd name="connsiteX148" fmla="*/ 234054 w 619476"/>
                <a:gd name="connsiteY148" fmla="*/ 441199 h 884057"/>
                <a:gd name="connsiteX149" fmla="*/ 243308 w 619476"/>
                <a:gd name="connsiteY149" fmla="*/ 428040 h 884057"/>
                <a:gd name="connsiteX150" fmla="*/ 238280 w 619476"/>
                <a:gd name="connsiteY150" fmla="*/ 413009 h 884057"/>
                <a:gd name="connsiteX151" fmla="*/ 237050 w 619476"/>
                <a:gd name="connsiteY151" fmla="*/ 391559 h 884057"/>
                <a:gd name="connsiteX152" fmla="*/ 241490 w 619476"/>
                <a:gd name="connsiteY152" fmla="*/ 378346 h 884057"/>
                <a:gd name="connsiteX153" fmla="*/ 244111 w 619476"/>
                <a:gd name="connsiteY153" fmla="*/ 369787 h 884057"/>
                <a:gd name="connsiteX154" fmla="*/ 244646 w 619476"/>
                <a:gd name="connsiteY154" fmla="*/ 369787 h 884057"/>
                <a:gd name="connsiteX155" fmla="*/ 246464 w 619476"/>
                <a:gd name="connsiteY155" fmla="*/ 374013 h 884057"/>
                <a:gd name="connsiteX156" fmla="*/ 246304 w 619476"/>
                <a:gd name="connsiteY156" fmla="*/ 383749 h 884057"/>
                <a:gd name="connsiteX157" fmla="*/ 245501 w 619476"/>
                <a:gd name="connsiteY157" fmla="*/ 403327 h 884057"/>
                <a:gd name="connsiteX158" fmla="*/ 252348 w 619476"/>
                <a:gd name="connsiteY158" fmla="*/ 425151 h 884057"/>
                <a:gd name="connsiteX159" fmla="*/ 264972 w 619476"/>
                <a:gd name="connsiteY159" fmla="*/ 437936 h 884057"/>
                <a:gd name="connsiteX160" fmla="*/ 265186 w 619476"/>
                <a:gd name="connsiteY160" fmla="*/ 447832 h 884057"/>
                <a:gd name="connsiteX161" fmla="*/ 270001 w 619476"/>
                <a:gd name="connsiteY161" fmla="*/ 454518 h 884057"/>
                <a:gd name="connsiteX162" fmla="*/ 274708 w 619476"/>
                <a:gd name="connsiteY162" fmla="*/ 446067 h 884057"/>
                <a:gd name="connsiteX163" fmla="*/ 274120 w 619476"/>
                <a:gd name="connsiteY163" fmla="*/ 435208 h 884057"/>
                <a:gd name="connsiteX164" fmla="*/ 281769 w 619476"/>
                <a:gd name="connsiteY164" fmla="*/ 426007 h 884057"/>
                <a:gd name="connsiteX165" fmla="*/ 295623 w 619476"/>
                <a:gd name="connsiteY165" fmla="*/ 427612 h 884057"/>
                <a:gd name="connsiteX166" fmla="*/ 309050 w 619476"/>
                <a:gd name="connsiteY166" fmla="*/ 440182 h 884057"/>
                <a:gd name="connsiteX167" fmla="*/ 317608 w 619476"/>
                <a:gd name="connsiteY167" fmla="*/ 456658 h 884057"/>
                <a:gd name="connsiteX168" fmla="*/ 316431 w 619476"/>
                <a:gd name="connsiteY168" fmla="*/ 468640 h 884057"/>
                <a:gd name="connsiteX169" fmla="*/ 306642 w 619476"/>
                <a:gd name="connsiteY169" fmla="*/ 477734 h 884057"/>
                <a:gd name="connsiteX170" fmla="*/ 292360 w 619476"/>
                <a:gd name="connsiteY170" fmla="*/ 477948 h 884057"/>
                <a:gd name="connsiteX171" fmla="*/ 290434 w 619476"/>
                <a:gd name="connsiteY171" fmla="*/ 486185 h 884057"/>
                <a:gd name="connsiteX172" fmla="*/ 286957 w 619476"/>
                <a:gd name="connsiteY172" fmla="*/ 497793 h 884057"/>
                <a:gd name="connsiteX173" fmla="*/ 290220 w 619476"/>
                <a:gd name="connsiteY173" fmla="*/ 509882 h 884057"/>
                <a:gd name="connsiteX174" fmla="*/ 288027 w 619476"/>
                <a:gd name="connsiteY174" fmla="*/ 524057 h 884057"/>
                <a:gd name="connsiteX175" fmla="*/ 285513 w 619476"/>
                <a:gd name="connsiteY175" fmla="*/ 535344 h 884057"/>
                <a:gd name="connsiteX176" fmla="*/ 284818 w 619476"/>
                <a:gd name="connsiteY176" fmla="*/ 544063 h 884057"/>
                <a:gd name="connsiteX177" fmla="*/ 278131 w 619476"/>
                <a:gd name="connsiteY177" fmla="*/ 545401 h 884057"/>
                <a:gd name="connsiteX178" fmla="*/ 277489 w 619476"/>
                <a:gd name="connsiteY178" fmla="*/ 556313 h 884057"/>
                <a:gd name="connsiteX179" fmla="*/ 283320 w 619476"/>
                <a:gd name="connsiteY179" fmla="*/ 559415 h 884057"/>
                <a:gd name="connsiteX180" fmla="*/ 288188 w 619476"/>
                <a:gd name="connsiteY180" fmla="*/ 561288 h 884057"/>
                <a:gd name="connsiteX181" fmla="*/ 286155 w 619476"/>
                <a:gd name="connsiteY181" fmla="*/ 579207 h 884057"/>
                <a:gd name="connsiteX182" fmla="*/ 290488 w 619476"/>
                <a:gd name="connsiteY182" fmla="*/ 596913 h 884057"/>
                <a:gd name="connsiteX183" fmla="*/ 296693 w 619476"/>
                <a:gd name="connsiteY183" fmla="*/ 616598 h 884057"/>
                <a:gd name="connsiteX184" fmla="*/ 286209 w 619476"/>
                <a:gd name="connsiteY184" fmla="*/ 629703 h 884057"/>
                <a:gd name="connsiteX185" fmla="*/ 282090 w 619476"/>
                <a:gd name="connsiteY185" fmla="*/ 644467 h 884057"/>
                <a:gd name="connsiteX186" fmla="*/ 285353 w 619476"/>
                <a:gd name="connsiteY186" fmla="*/ 655914 h 884057"/>
                <a:gd name="connsiteX187" fmla="*/ 291130 w 619476"/>
                <a:gd name="connsiteY187" fmla="*/ 665061 h 884057"/>
                <a:gd name="connsiteX188" fmla="*/ 294072 w 619476"/>
                <a:gd name="connsiteY188" fmla="*/ 683837 h 884057"/>
                <a:gd name="connsiteX189" fmla="*/ 306642 w 619476"/>
                <a:gd name="connsiteY189" fmla="*/ 691112 h 884057"/>
                <a:gd name="connsiteX190" fmla="*/ 308568 w 619476"/>
                <a:gd name="connsiteY190" fmla="*/ 701542 h 884057"/>
                <a:gd name="connsiteX191" fmla="*/ 315201 w 619476"/>
                <a:gd name="connsiteY191" fmla="*/ 709085 h 884057"/>
                <a:gd name="connsiteX192" fmla="*/ 313596 w 619476"/>
                <a:gd name="connsiteY192" fmla="*/ 714167 h 884057"/>
                <a:gd name="connsiteX193" fmla="*/ 303914 w 619476"/>
                <a:gd name="connsiteY193" fmla="*/ 711706 h 884057"/>
                <a:gd name="connsiteX194" fmla="*/ 303647 w 619476"/>
                <a:gd name="connsiteY194" fmla="*/ 724597 h 884057"/>
                <a:gd name="connsiteX195" fmla="*/ 313596 w 619476"/>
                <a:gd name="connsiteY195" fmla="*/ 729840 h 884057"/>
                <a:gd name="connsiteX196" fmla="*/ 318785 w 619476"/>
                <a:gd name="connsiteY196" fmla="*/ 720693 h 884057"/>
                <a:gd name="connsiteX197" fmla="*/ 323385 w 619476"/>
                <a:gd name="connsiteY197" fmla="*/ 726898 h 884057"/>
                <a:gd name="connsiteX198" fmla="*/ 332211 w 619476"/>
                <a:gd name="connsiteY198" fmla="*/ 732568 h 884057"/>
                <a:gd name="connsiteX199" fmla="*/ 329269 w 619476"/>
                <a:gd name="connsiteY199" fmla="*/ 742838 h 884057"/>
                <a:gd name="connsiteX200" fmla="*/ 327558 w 619476"/>
                <a:gd name="connsiteY200" fmla="*/ 754553 h 884057"/>
                <a:gd name="connsiteX201" fmla="*/ 327344 w 619476"/>
                <a:gd name="connsiteY201" fmla="*/ 762737 h 884057"/>
                <a:gd name="connsiteX202" fmla="*/ 337828 w 619476"/>
                <a:gd name="connsiteY202" fmla="*/ 763325 h 884057"/>
                <a:gd name="connsiteX203" fmla="*/ 335902 w 619476"/>
                <a:gd name="connsiteY203" fmla="*/ 769637 h 884057"/>
                <a:gd name="connsiteX204" fmla="*/ 331997 w 619476"/>
                <a:gd name="connsiteY204" fmla="*/ 775093 h 884057"/>
                <a:gd name="connsiteX205" fmla="*/ 344942 w 619476"/>
                <a:gd name="connsiteY205" fmla="*/ 777447 h 884057"/>
                <a:gd name="connsiteX206" fmla="*/ 350238 w 619476"/>
                <a:gd name="connsiteY206" fmla="*/ 795099 h 884057"/>
                <a:gd name="connsiteX207" fmla="*/ 330125 w 619476"/>
                <a:gd name="connsiteY207" fmla="*/ 812752 h 884057"/>
                <a:gd name="connsiteX208" fmla="*/ 326381 w 619476"/>
                <a:gd name="connsiteY208" fmla="*/ 820133 h 884057"/>
                <a:gd name="connsiteX209" fmla="*/ 327344 w 619476"/>
                <a:gd name="connsiteY209" fmla="*/ 826766 h 884057"/>
                <a:gd name="connsiteX210" fmla="*/ 327076 w 619476"/>
                <a:gd name="connsiteY210" fmla="*/ 833934 h 884057"/>
                <a:gd name="connsiteX211" fmla="*/ 322208 w 619476"/>
                <a:gd name="connsiteY211" fmla="*/ 840086 h 884057"/>
                <a:gd name="connsiteX212" fmla="*/ 309370 w 619476"/>
                <a:gd name="connsiteY212" fmla="*/ 837090 h 884057"/>
                <a:gd name="connsiteX213" fmla="*/ 300758 w 619476"/>
                <a:gd name="connsiteY213" fmla="*/ 846986 h 884057"/>
                <a:gd name="connsiteX214" fmla="*/ 301347 w 619476"/>
                <a:gd name="connsiteY214" fmla="*/ 862713 h 884057"/>
                <a:gd name="connsiteX215" fmla="*/ 309157 w 619476"/>
                <a:gd name="connsiteY215" fmla="*/ 871592 h 884057"/>
                <a:gd name="connsiteX216" fmla="*/ 313436 w 619476"/>
                <a:gd name="connsiteY216" fmla="*/ 876514 h 884057"/>
                <a:gd name="connsiteX217" fmla="*/ 320604 w 619476"/>
                <a:gd name="connsiteY217" fmla="*/ 880526 h 884057"/>
                <a:gd name="connsiteX218" fmla="*/ 328146 w 619476"/>
                <a:gd name="connsiteY218" fmla="*/ 878439 h 884057"/>
                <a:gd name="connsiteX219" fmla="*/ 343338 w 619476"/>
                <a:gd name="connsiteY219" fmla="*/ 881167 h 884057"/>
                <a:gd name="connsiteX220" fmla="*/ 353394 w 619476"/>
                <a:gd name="connsiteY220" fmla="*/ 880311 h 884057"/>
                <a:gd name="connsiteX221" fmla="*/ 369816 w 619476"/>
                <a:gd name="connsiteY221" fmla="*/ 884056 h 884057"/>
                <a:gd name="connsiteX222" fmla="*/ 384847 w 619476"/>
                <a:gd name="connsiteY222" fmla="*/ 877637 h 884057"/>
                <a:gd name="connsiteX223" fmla="*/ 397846 w 619476"/>
                <a:gd name="connsiteY223" fmla="*/ 874748 h 884057"/>
                <a:gd name="connsiteX224" fmla="*/ 407314 w 619476"/>
                <a:gd name="connsiteY224" fmla="*/ 870095 h 884057"/>
                <a:gd name="connsiteX225" fmla="*/ 417103 w 619476"/>
                <a:gd name="connsiteY225" fmla="*/ 871967 h 884057"/>
                <a:gd name="connsiteX226" fmla="*/ 428175 w 619476"/>
                <a:gd name="connsiteY226" fmla="*/ 865441 h 884057"/>
                <a:gd name="connsiteX227" fmla="*/ 453851 w 619476"/>
                <a:gd name="connsiteY227" fmla="*/ 878439 h 884057"/>
                <a:gd name="connsiteX228" fmla="*/ 463854 w 619476"/>
                <a:gd name="connsiteY228" fmla="*/ 867741 h 884057"/>
                <a:gd name="connsiteX229" fmla="*/ 473162 w 619476"/>
                <a:gd name="connsiteY229" fmla="*/ 868650 h 884057"/>
                <a:gd name="connsiteX230" fmla="*/ 480918 w 619476"/>
                <a:gd name="connsiteY230" fmla="*/ 869988 h 884057"/>
                <a:gd name="connsiteX231" fmla="*/ 489851 w 619476"/>
                <a:gd name="connsiteY231" fmla="*/ 873090 h 884057"/>
                <a:gd name="connsiteX232" fmla="*/ 493061 w 619476"/>
                <a:gd name="connsiteY232" fmla="*/ 880793 h 884057"/>
                <a:gd name="connsiteX233" fmla="*/ 503438 w 619476"/>
                <a:gd name="connsiteY233" fmla="*/ 874534 h 884057"/>
                <a:gd name="connsiteX234" fmla="*/ 509483 w 619476"/>
                <a:gd name="connsiteY234" fmla="*/ 863408 h 884057"/>
                <a:gd name="connsiteX235" fmla="*/ 535961 w 619476"/>
                <a:gd name="connsiteY235" fmla="*/ 857792 h 884057"/>
                <a:gd name="connsiteX236" fmla="*/ 551634 w 619476"/>
                <a:gd name="connsiteY236" fmla="*/ 847735 h 884057"/>
                <a:gd name="connsiteX237" fmla="*/ 562707 w 619476"/>
                <a:gd name="connsiteY237" fmla="*/ 846451 h 884057"/>
                <a:gd name="connsiteX238" fmla="*/ 575063 w 619476"/>
                <a:gd name="connsiteY238" fmla="*/ 840674 h 884057"/>
                <a:gd name="connsiteX239" fmla="*/ 580947 w 619476"/>
                <a:gd name="connsiteY239" fmla="*/ 849286 h 884057"/>
                <a:gd name="connsiteX240" fmla="*/ 598493 w 619476"/>
                <a:gd name="connsiteY240" fmla="*/ 845381 h 884057"/>
                <a:gd name="connsiteX241" fmla="*/ 611598 w 619476"/>
                <a:gd name="connsiteY241" fmla="*/ 831153 h 884057"/>
                <a:gd name="connsiteX242" fmla="*/ 618231 w 619476"/>
                <a:gd name="connsiteY242" fmla="*/ 816924 h 884057"/>
                <a:gd name="connsiteX243" fmla="*/ 603574 w 619476"/>
                <a:gd name="connsiteY243" fmla="*/ 780657 h 884057"/>
                <a:gd name="connsiteX244" fmla="*/ 580840 w 619476"/>
                <a:gd name="connsiteY244" fmla="*/ 725293 h 884057"/>
                <a:gd name="connsiteX245" fmla="*/ 584317 w 619476"/>
                <a:gd name="connsiteY245" fmla="*/ 716092 h 884057"/>
                <a:gd name="connsiteX246" fmla="*/ 585334 w 619476"/>
                <a:gd name="connsiteY246" fmla="*/ 698119 h 884057"/>
                <a:gd name="connsiteX247" fmla="*/ 582606 w 619476"/>
                <a:gd name="connsiteY247" fmla="*/ 686351 h 884057"/>
                <a:gd name="connsiteX248" fmla="*/ 580145 w 619476"/>
                <a:gd name="connsiteY248" fmla="*/ 671694 h 884057"/>
                <a:gd name="connsiteX249" fmla="*/ 582017 w 619476"/>
                <a:gd name="connsiteY249" fmla="*/ 640188 h 884057"/>
                <a:gd name="connsiteX250" fmla="*/ 588650 w 619476"/>
                <a:gd name="connsiteY250" fmla="*/ 622375 h 884057"/>
                <a:gd name="connsiteX251" fmla="*/ 585762 w 619476"/>
                <a:gd name="connsiteY251" fmla="*/ 611891 h 884057"/>
                <a:gd name="connsiteX252" fmla="*/ 564632 w 619476"/>
                <a:gd name="connsiteY252" fmla="*/ 594345 h 884057"/>
                <a:gd name="connsiteX253" fmla="*/ 553720 w 619476"/>
                <a:gd name="connsiteY253" fmla="*/ 584877 h 884057"/>
                <a:gd name="connsiteX254" fmla="*/ 553720 w 619476"/>
                <a:gd name="connsiteY254" fmla="*/ 569793 h 884057"/>
                <a:gd name="connsiteX255" fmla="*/ 542487 w 619476"/>
                <a:gd name="connsiteY255" fmla="*/ 566797 h 884057"/>
                <a:gd name="connsiteX256" fmla="*/ 526226 w 619476"/>
                <a:gd name="connsiteY256" fmla="*/ 529406 h 884057"/>
                <a:gd name="connsiteX257" fmla="*/ 494131 w 619476"/>
                <a:gd name="connsiteY257" fmla="*/ 455214 h 884057"/>
                <a:gd name="connsiteX258" fmla="*/ 464764 w 619476"/>
                <a:gd name="connsiteY258" fmla="*/ 404450 h 884057"/>
                <a:gd name="connsiteX259" fmla="*/ 448502 w 619476"/>
                <a:gd name="connsiteY259" fmla="*/ 375511 h 884057"/>
                <a:gd name="connsiteX260" fmla="*/ 442725 w 619476"/>
                <a:gd name="connsiteY260" fmla="*/ 360426 h 884057"/>
                <a:gd name="connsiteX261" fmla="*/ 441709 w 619476"/>
                <a:gd name="connsiteY261" fmla="*/ 348337 h 884057"/>
                <a:gd name="connsiteX262" fmla="*/ 446469 w 619476"/>
                <a:gd name="connsiteY262" fmla="*/ 340421 h 884057"/>
                <a:gd name="connsiteX263" fmla="*/ 443474 w 619476"/>
                <a:gd name="connsiteY263" fmla="*/ 321003 h 884057"/>
                <a:gd name="connsiteX264" fmla="*/ 436574 w 619476"/>
                <a:gd name="connsiteY264" fmla="*/ 318543 h 884057"/>
                <a:gd name="connsiteX265" fmla="*/ 437001 w 619476"/>
                <a:gd name="connsiteY265" fmla="*/ 298109 h 884057"/>
                <a:gd name="connsiteX266" fmla="*/ 435985 w 619476"/>
                <a:gd name="connsiteY266" fmla="*/ 280724 h 884057"/>
                <a:gd name="connsiteX267" fmla="*/ 432829 w 619476"/>
                <a:gd name="connsiteY267" fmla="*/ 266495 h 884057"/>
                <a:gd name="connsiteX268" fmla="*/ 418440 w 619476"/>
                <a:gd name="connsiteY268" fmla="*/ 261200 h 884057"/>
                <a:gd name="connsiteX269" fmla="*/ 410791 w 619476"/>
                <a:gd name="connsiteY269" fmla="*/ 248415 h 884057"/>
                <a:gd name="connsiteX270" fmla="*/ 418547 w 619476"/>
                <a:gd name="connsiteY270" fmla="*/ 239642 h 884057"/>
                <a:gd name="connsiteX271" fmla="*/ 420152 w 619476"/>
                <a:gd name="connsiteY271" fmla="*/ 229586 h 884057"/>
                <a:gd name="connsiteX272" fmla="*/ 412395 w 619476"/>
                <a:gd name="connsiteY272" fmla="*/ 208457 h 884057"/>
                <a:gd name="connsiteX273" fmla="*/ 397364 w 619476"/>
                <a:gd name="connsiteY273" fmla="*/ 175666 h 884057"/>
                <a:gd name="connsiteX274" fmla="*/ 395973 w 619476"/>
                <a:gd name="connsiteY274" fmla="*/ 172778 h 884057"/>
                <a:gd name="connsiteX275" fmla="*/ 383296 w 619476"/>
                <a:gd name="connsiteY275" fmla="*/ 150204 h 884057"/>
                <a:gd name="connsiteX276" fmla="*/ 379498 w 619476"/>
                <a:gd name="connsiteY276" fmla="*/ 150204 h 8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19476" h="884057">
                  <a:moveTo>
                    <a:pt x="379070" y="149830"/>
                  </a:moveTo>
                  <a:cubicBezTo>
                    <a:pt x="375861" y="149884"/>
                    <a:pt x="372865" y="152451"/>
                    <a:pt x="372812" y="152451"/>
                  </a:cubicBezTo>
                  <a:cubicBezTo>
                    <a:pt x="372009" y="153146"/>
                    <a:pt x="370886" y="153253"/>
                    <a:pt x="369923" y="152826"/>
                  </a:cubicBezTo>
                  <a:cubicBezTo>
                    <a:pt x="369067" y="152398"/>
                    <a:pt x="368479" y="151595"/>
                    <a:pt x="368425" y="150632"/>
                  </a:cubicBezTo>
                  <a:cubicBezTo>
                    <a:pt x="368318" y="150418"/>
                    <a:pt x="367676" y="148974"/>
                    <a:pt x="364146" y="147423"/>
                  </a:cubicBezTo>
                  <a:cubicBezTo>
                    <a:pt x="359171" y="145230"/>
                    <a:pt x="358101" y="141164"/>
                    <a:pt x="357352" y="138490"/>
                  </a:cubicBezTo>
                  <a:cubicBezTo>
                    <a:pt x="357139" y="137741"/>
                    <a:pt x="356871" y="136564"/>
                    <a:pt x="356604" y="136350"/>
                  </a:cubicBezTo>
                  <a:cubicBezTo>
                    <a:pt x="355962" y="135762"/>
                    <a:pt x="352859" y="135708"/>
                    <a:pt x="350345" y="136243"/>
                  </a:cubicBezTo>
                  <a:cubicBezTo>
                    <a:pt x="349489" y="136404"/>
                    <a:pt x="348633" y="136136"/>
                    <a:pt x="347991" y="135548"/>
                  </a:cubicBezTo>
                  <a:cubicBezTo>
                    <a:pt x="347350" y="134959"/>
                    <a:pt x="347082" y="134103"/>
                    <a:pt x="347189" y="133248"/>
                  </a:cubicBezTo>
                  <a:lnTo>
                    <a:pt x="353982" y="86496"/>
                  </a:lnTo>
                  <a:cubicBezTo>
                    <a:pt x="351629" y="86496"/>
                    <a:pt x="348847" y="85961"/>
                    <a:pt x="345691" y="84035"/>
                  </a:cubicBezTo>
                  <a:cubicBezTo>
                    <a:pt x="341947" y="81789"/>
                    <a:pt x="339593" y="82110"/>
                    <a:pt x="336009" y="82591"/>
                  </a:cubicBezTo>
                  <a:cubicBezTo>
                    <a:pt x="334672" y="82751"/>
                    <a:pt x="333174" y="82965"/>
                    <a:pt x="331516" y="83019"/>
                  </a:cubicBezTo>
                  <a:cubicBezTo>
                    <a:pt x="328788" y="83072"/>
                    <a:pt x="327076" y="82591"/>
                    <a:pt x="325578" y="82163"/>
                  </a:cubicBezTo>
                  <a:cubicBezTo>
                    <a:pt x="323599" y="81575"/>
                    <a:pt x="322048" y="81093"/>
                    <a:pt x="317501" y="82217"/>
                  </a:cubicBezTo>
                  <a:cubicBezTo>
                    <a:pt x="314773" y="82912"/>
                    <a:pt x="312901" y="83875"/>
                    <a:pt x="310975" y="84891"/>
                  </a:cubicBezTo>
                  <a:cubicBezTo>
                    <a:pt x="307017" y="86977"/>
                    <a:pt x="302951" y="89117"/>
                    <a:pt x="292307" y="89224"/>
                  </a:cubicBezTo>
                  <a:cubicBezTo>
                    <a:pt x="292093" y="89224"/>
                    <a:pt x="291879" y="89224"/>
                    <a:pt x="291665" y="89224"/>
                  </a:cubicBezTo>
                  <a:cubicBezTo>
                    <a:pt x="280218" y="89224"/>
                    <a:pt x="274601" y="84624"/>
                    <a:pt x="270054" y="80933"/>
                  </a:cubicBezTo>
                  <a:cubicBezTo>
                    <a:pt x="268182" y="79435"/>
                    <a:pt x="266577" y="78098"/>
                    <a:pt x="264812" y="77242"/>
                  </a:cubicBezTo>
                  <a:cubicBezTo>
                    <a:pt x="257537" y="73658"/>
                    <a:pt x="252883" y="67292"/>
                    <a:pt x="252776" y="63441"/>
                  </a:cubicBezTo>
                  <a:cubicBezTo>
                    <a:pt x="252776" y="61890"/>
                    <a:pt x="252616" y="58680"/>
                    <a:pt x="246143" y="54187"/>
                  </a:cubicBezTo>
                  <a:cubicBezTo>
                    <a:pt x="241971" y="51298"/>
                    <a:pt x="237157" y="52261"/>
                    <a:pt x="233305" y="53010"/>
                  </a:cubicBezTo>
                  <a:cubicBezTo>
                    <a:pt x="231380" y="53385"/>
                    <a:pt x="229882" y="53706"/>
                    <a:pt x="228545" y="53492"/>
                  </a:cubicBezTo>
                  <a:cubicBezTo>
                    <a:pt x="226672" y="53224"/>
                    <a:pt x="225603" y="52315"/>
                    <a:pt x="225121" y="51566"/>
                  </a:cubicBezTo>
                  <a:cubicBezTo>
                    <a:pt x="223837" y="49801"/>
                    <a:pt x="224265" y="47608"/>
                    <a:pt x="224533" y="46217"/>
                  </a:cubicBezTo>
                  <a:cubicBezTo>
                    <a:pt x="224533" y="46003"/>
                    <a:pt x="224640" y="45789"/>
                    <a:pt x="224640" y="45575"/>
                  </a:cubicBezTo>
                  <a:cubicBezTo>
                    <a:pt x="224265" y="45307"/>
                    <a:pt x="223142" y="44879"/>
                    <a:pt x="220628" y="44879"/>
                  </a:cubicBezTo>
                  <a:cubicBezTo>
                    <a:pt x="210678" y="45147"/>
                    <a:pt x="209769" y="39798"/>
                    <a:pt x="209716" y="38193"/>
                  </a:cubicBezTo>
                  <a:cubicBezTo>
                    <a:pt x="209716" y="37444"/>
                    <a:pt x="209876" y="36749"/>
                    <a:pt x="210143" y="36107"/>
                  </a:cubicBezTo>
                  <a:cubicBezTo>
                    <a:pt x="207095" y="36107"/>
                    <a:pt x="203725" y="36107"/>
                    <a:pt x="200569" y="35893"/>
                  </a:cubicBezTo>
                  <a:cubicBezTo>
                    <a:pt x="192170" y="35358"/>
                    <a:pt x="183986" y="31881"/>
                    <a:pt x="183665" y="31774"/>
                  </a:cubicBezTo>
                  <a:cubicBezTo>
                    <a:pt x="182381" y="31239"/>
                    <a:pt x="181739" y="29795"/>
                    <a:pt x="182167" y="28457"/>
                  </a:cubicBezTo>
                  <a:lnTo>
                    <a:pt x="191849" y="0"/>
                  </a:lnTo>
                  <a:cubicBezTo>
                    <a:pt x="189442" y="909"/>
                    <a:pt x="186447" y="1070"/>
                    <a:pt x="183719" y="1819"/>
                  </a:cubicBezTo>
                  <a:cubicBezTo>
                    <a:pt x="179814" y="2889"/>
                    <a:pt x="179332" y="6365"/>
                    <a:pt x="175160" y="9200"/>
                  </a:cubicBezTo>
                  <a:cubicBezTo>
                    <a:pt x="170934" y="12036"/>
                    <a:pt x="162910" y="10484"/>
                    <a:pt x="158203" y="9735"/>
                  </a:cubicBezTo>
                  <a:cubicBezTo>
                    <a:pt x="153496" y="8987"/>
                    <a:pt x="155261" y="4707"/>
                    <a:pt x="151624" y="4440"/>
                  </a:cubicBezTo>
                  <a:cubicBezTo>
                    <a:pt x="147986" y="4172"/>
                    <a:pt x="145472" y="2675"/>
                    <a:pt x="141567" y="4226"/>
                  </a:cubicBezTo>
                  <a:cubicBezTo>
                    <a:pt x="137609" y="5831"/>
                    <a:pt x="139267" y="10431"/>
                    <a:pt x="134399" y="13426"/>
                  </a:cubicBezTo>
                  <a:cubicBezTo>
                    <a:pt x="129532" y="16422"/>
                    <a:pt x="126643" y="13640"/>
                    <a:pt x="123273" y="15726"/>
                  </a:cubicBezTo>
                  <a:cubicBezTo>
                    <a:pt x="119903" y="17813"/>
                    <a:pt x="122203" y="21397"/>
                    <a:pt x="119047" y="26746"/>
                  </a:cubicBezTo>
                  <a:cubicBezTo>
                    <a:pt x="115891" y="32095"/>
                    <a:pt x="118298" y="38621"/>
                    <a:pt x="117496" y="42579"/>
                  </a:cubicBezTo>
                  <a:cubicBezTo>
                    <a:pt x="116747" y="46484"/>
                    <a:pt x="112628" y="47180"/>
                    <a:pt x="107547" y="44291"/>
                  </a:cubicBezTo>
                  <a:cubicBezTo>
                    <a:pt x="102465" y="41402"/>
                    <a:pt x="108242" y="36695"/>
                    <a:pt x="105942" y="34395"/>
                  </a:cubicBezTo>
                  <a:cubicBezTo>
                    <a:pt x="103642" y="32095"/>
                    <a:pt x="100593" y="34502"/>
                    <a:pt x="96260" y="35090"/>
                  </a:cubicBezTo>
                  <a:cubicBezTo>
                    <a:pt x="91927" y="35679"/>
                    <a:pt x="89359" y="38460"/>
                    <a:pt x="94067" y="42098"/>
                  </a:cubicBezTo>
                  <a:cubicBezTo>
                    <a:pt x="98774" y="45735"/>
                    <a:pt x="98025" y="49747"/>
                    <a:pt x="95137" y="51138"/>
                  </a:cubicBezTo>
                  <a:cubicBezTo>
                    <a:pt x="92248" y="52475"/>
                    <a:pt x="91660" y="55952"/>
                    <a:pt x="88129" y="57557"/>
                  </a:cubicBezTo>
                  <a:cubicBezTo>
                    <a:pt x="84599" y="59162"/>
                    <a:pt x="82780" y="55150"/>
                    <a:pt x="77270" y="55257"/>
                  </a:cubicBezTo>
                  <a:cubicBezTo>
                    <a:pt x="71814" y="55364"/>
                    <a:pt x="64111" y="52636"/>
                    <a:pt x="59190" y="49319"/>
                  </a:cubicBezTo>
                  <a:cubicBezTo>
                    <a:pt x="54322" y="46056"/>
                    <a:pt x="50846" y="44772"/>
                    <a:pt x="48920" y="48089"/>
                  </a:cubicBezTo>
                  <a:cubicBezTo>
                    <a:pt x="46994" y="51405"/>
                    <a:pt x="42019" y="54187"/>
                    <a:pt x="39131" y="58680"/>
                  </a:cubicBezTo>
                  <a:cubicBezTo>
                    <a:pt x="36242" y="63120"/>
                    <a:pt x="37205" y="67720"/>
                    <a:pt x="32605" y="67185"/>
                  </a:cubicBezTo>
                  <a:cubicBezTo>
                    <a:pt x="28005" y="66597"/>
                    <a:pt x="23672" y="70074"/>
                    <a:pt x="22388" y="76814"/>
                  </a:cubicBezTo>
                  <a:cubicBezTo>
                    <a:pt x="21104" y="83554"/>
                    <a:pt x="16932" y="88475"/>
                    <a:pt x="20248" y="91952"/>
                  </a:cubicBezTo>
                  <a:cubicBezTo>
                    <a:pt x="23565" y="95429"/>
                    <a:pt x="25865" y="101848"/>
                    <a:pt x="24688" y="105753"/>
                  </a:cubicBezTo>
                  <a:cubicBezTo>
                    <a:pt x="23511" y="109658"/>
                    <a:pt x="22548" y="113295"/>
                    <a:pt x="25276" y="117040"/>
                  </a:cubicBezTo>
                  <a:cubicBezTo>
                    <a:pt x="28005" y="120784"/>
                    <a:pt x="24046" y="121640"/>
                    <a:pt x="20623" y="122014"/>
                  </a:cubicBezTo>
                  <a:cubicBezTo>
                    <a:pt x="17146" y="122389"/>
                    <a:pt x="14097" y="121426"/>
                    <a:pt x="12973" y="127898"/>
                  </a:cubicBezTo>
                  <a:cubicBezTo>
                    <a:pt x="11904" y="134371"/>
                    <a:pt x="15488" y="133676"/>
                    <a:pt x="18430" y="136297"/>
                  </a:cubicBezTo>
                  <a:cubicBezTo>
                    <a:pt x="21372" y="138971"/>
                    <a:pt x="19820" y="144427"/>
                    <a:pt x="18002" y="146514"/>
                  </a:cubicBezTo>
                  <a:cubicBezTo>
                    <a:pt x="16183" y="148600"/>
                    <a:pt x="11155" y="149295"/>
                    <a:pt x="7571" y="147744"/>
                  </a:cubicBezTo>
                  <a:cubicBezTo>
                    <a:pt x="3987" y="146139"/>
                    <a:pt x="82" y="147904"/>
                    <a:pt x="1152" y="151916"/>
                  </a:cubicBezTo>
                  <a:cubicBezTo>
                    <a:pt x="2222" y="155928"/>
                    <a:pt x="6768" y="158014"/>
                    <a:pt x="6127" y="165289"/>
                  </a:cubicBezTo>
                  <a:cubicBezTo>
                    <a:pt x="5485" y="172564"/>
                    <a:pt x="7731" y="173794"/>
                    <a:pt x="11155" y="180106"/>
                  </a:cubicBezTo>
                  <a:cubicBezTo>
                    <a:pt x="14632" y="186418"/>
                    <a:pt x="19232" y="185295"/>
                    <a:pt x="19927" y="181550"/>
                  </a:cubicBezTo>
                  <a:cubicBezTo>
                    <a:pt x="20623" y="177806"/>
                    <a:pt x="23244" y="173420"/>
                    <a:pt x="25972" y="169675"/>
                  </a:cubicBezTo>
                  <a:cubicBezTo>
                    <a:pt x="28700" y="165931"/>
                    <a:pt x="33835" y="155875"/>
                    <a:pt x="36831" y="151167"/>
                  </a:cubicBezTo>
                  <a:cubicBezTo>
                    <a:pt x="39826" y="146514"/>
                    <a:pt x="34958" y="135922"/>
                    <a:pt x="40950" y="135280"/>
                  </a:cubicBezTo>
                  <a:cubicBezTo>
                    <a:pt x="46941" y="134638"/>
                    <a:pt x="45764" y="143037"/>
                    <a:pt x="49776" y="148600"/>
                  </a:cubicBezTo>
                  <a:cubicBezTo>
                    <a:pt x="53788" y="154163"/>
                    <a:pt x="56302" y="157640"/>
                    <a:pt x="53627" y="166252"/>
                  </a:cubicBezTo>
                  <a:cubicBezTo>
                    <a:pt x="50952" y="174864"/>
                    <a:pt x="42501" y="172778"/>
                    <a:pt x="35386" y="180855"/>
                  </a:cubicBezTo>
                  <a:cubicBezTo>
                    <a:pt x="28272" y="188932"/>
                    <a:pt x="23511" y="198668"/>
                    <a:pt x="19874" y="206371"/>
                  </a:cubicBezTo>
                  <a:cubicBezTo>
                    <a:pt x="16236" y="214020"/>
                    <a:pt x="19499" y="218246"/>
                    <a:pt x="15648" y="224772"/>
                  </a:cubicBezTo>
                  <a:cubicBezTo>
                    <a:pt x="11797" y="231298"/>
                    <a:pt x="12973" y="234561"/>
                    <a:pt x="10459" y="243012"/>
                  </a:cubicBezTo>
                  <a:cubicBezTo>
                    <a:pt x="7945" y="251464"/>
                    <a:pt x="724" y="253015"/>
                    <a:pt x="82" y="258525"/>
                  </a:cubicBezTo>
                  <a:cubicBezTo>
                    <a:pt x="-560" y="264088"/>
                    <a:pt x="2703" y="266763"/>
                    <a:pt x="5217" y="269384"/>
                  </a:cubicBezTo>
                  <a:cubicBezTo>
                    <a:pt x="7731" y="272005"/>
                    <a:pt x="11422" y="269972"/>
                    <a:pt x="14150" y="272272"/>
                  </a:cubicBezTo>
                  <a:cubicBezTo>
                    <a:pt x="16825" y="274572"/>
                    <a:pt x="16771" y="277835"/>
                    <a:pt x="15648" y="282061"/>
                  </a:cubicBezTo>
                  <a:cubicBezTo>
                    <a:pt x="14525" y="286287"/>
                    <a:pt x="17681" y="287090"/>
                    <a:pt x="18644" y="289229"/>
                  </a:cubicBezTo>
                  <a:cubicBezTo>
                    <a:pt x="19660" y="291369"/>
                    <a:pt x="21051" y="292011"/>
                    <a:pt x="21532" y="293990"/>
                  </a:cubicBezTo>
                  <a:cubicBezTo>
                    <a:pt x="22013" y="295969"/>
                    <a:pt x="23511" y="298323"/>
                    <a:pt x="25704" y="297841"/>
                  </a:cubicBezTo>
                  <a:cubicBezTo>
                    <a:pt x="27898" y="297360"/>
                    <a:pt x="27363" y="295113"/>
                    <a:pt x="25758" y="292706"/>
                  </a:cubicBezTo>
                  <a:cubicBezTo>
                    <a:pt x="24153" y="290299"/>
                    <a:pt x="26400" y="288480"/>
                    <a:pt x="23565" y="284789"/>
                  </a:cubicBezTo>
                  <a:cubicBezTo>
                    <a:pt x="20730" y="281098"/>
                    <a:pt x="22441" y="279226"/>
                    <a:pt x="24688" y="277782"/>
                  </a:cubicBezTo>
                  <a:cubicBezTo>
                    <a:pt x="26881" y="276338"/>
                    <a:pt x="28860" y="274786"/>
                    <a:pt x="33568" y="273717"/>
                  </a:cubicBezTo>
                  <a:cubicBezTo>
                    <a:pt x="38275" y="272593"/>
                    <a:pt x="38114" y="276926"/>
                    <a:pt x="41110" y="279761"/>
                  </a:cubicBezTo>
                  <a:cubicBezTo>
                    <a:pt x="44106" y="282596"/>
                    <a:pt x="47529" y="280029"/>
                    <a:pt x="50311" y="283934"/>
                  </a:cubicBezTo>
                  <a:cubicBezTo>
                    <a:pt x="53092" y="287838"/>
                    <a:pt x="56088" y="287250"/>
                    <a:pt x="55499" y="291850"/>
                  </a:cubicBezTo>
                  <a:cubicBezTo>
                    <a:pt x="54911" y="296451"/>
                    <a:pt x="49936" y="297092"/>
                    <a:pt x="49134" y="300516"/>
                  </a:cubicBezTo>
                  <a:cubicBezTo>
                    <a:pt x="48331" y="303993"/>
                    <a:pt x="52450" y="305170"/>
                    <a:pt x="54536" y="302602"/>
                  </a:cubicBezTo>
                  <a:cubicBezTo>
                    <a:pt x="56623" y="300034"/>
                    <a:pt x="60100" y="299821"/>
                    <a:pt x="59351" y="303618"/>
                  </a:cubicBezTo>
                  <a:cubicBezTo>
                    <a:pt x="58602" y="307416"/>
                    <a:pt x="55767" y="307309"/>
                    <a:pt x="51327" y="310679"/>
                  </a:cubicBezTo>
                  <a:cubicBezTo>
                    <a:pt x="46941" y="314049"/>
                    <a:pt x="50685" y="318115"/>
                    <a:pt x="55499" y="320094"/>
                  </a:cubicBezTo>
                  <a:cubicBezTo>
                    <a:pt x="60313" y="322073"/>
                    <a:pt x="63149" y="325122"/>
                    <a:pt x="65770" y="330578"/>
                  </a:cubicBezTo>
                  <a:cubicBezTo>
                    <a:pt x="68444" y="336034"/>
                    <a:pt x="74756" y="336141"/>
                    <a:pt x="79731" y="333895"/>
                  </a:cubicBezTo>
                  <a:cubicBezTo>
                    <a:pt x="84706" y="331648"/>
                    <a:pt x="89359" y="333467"/>
                    <a:pt x="92034" y="338227"/>
                  </a:cubicBezTo>
                  <a:cubicBezTo>
                    <a:pt x="94709" y="342988"/>
                    <a:pt x="92890" y="348070"/>
                    <a:pt x="97437" y="351761"/>
                  </a:cubicBezTo>
                  <a:cubicBezTo>
                    <a:pt x="101983" y="355452"/>
                    <a:pt x="105728" y="352189"/>
                    <a:pt x="109472" y="356094"/>
                  </a:cubicBezTo>
                  <a:cubicBezTo>
                    <a:pt x="113217" y="359999"/>
                    <a:pt x="111933" y="370108"/>
                    <a:pt x="110275" y="374388"/>
                  </a:cubicBezTo>
                  <a:cubicBezTo>
                    <a:pt x="108616" y="378614"/>
                    <a:pt x="105728" y="377972"/>
                    <a:pt x="105407" y="382251"/>
                  </a:cubicBezTo>
                  <a:cubicBezTo>
                    <a:pt x="105032" y="386477"/>
                    <a:pt x="103856" y="390596"/>
                    <a:pt x="109312" y="398138"/>
                  </a:cubicBezTo>
                  <a:cubicBezTo>
                    <a:pt x="114768" y="405734"/>
                    <a:pt x="120545" y="402257"/>
                    <a:pt x="124183" y="400813"/>
                  </a:cubicBezTo>
                  <a:cubicBezTo>
                    <a:pt x="127820" y="399368"/>
                    <a:pt x="128301" y="396212"/>
                    <a:pt x="129050" y="392949"/>
                  </a:cubicBezTo>
                  <a:cubicBezTo>
                    <a:pt x="129799" y="389686"/>
                    <a:pt x="133437" y="389633"/>
                    <a:pt x="133651" y="394126"/>
                  </a:cubicBezTo>
                  <a:cubicBezTo>
                    <a:pt x="133864" y="398566"/>
                    <a:pt x="136700" y="399422"/>
                    <a:pt x="135362" y="403434"/>
                  </a:cubicBezTo>
                  <a:cubicBezTo>
                    <a:pt x="134025" y="407446"/>
                    <a:pt x="131029" y="406429"/>
                    <a:pt x="128194" y="412153"/>
                  </a:cubicBezTo>
                  <a:cubicBezTo>
                    <a:pt x="125306" y="417930"/>
                    <a:pt x="129050" y="426810"/>
                    <a:pt x="126108" y="429431"/>
                  </a:cubicBezTo>
                  <a:cubicBezTo>
                    <a:pt x="123113" y="431998"/>
                    <a:pt x="119475" y="428949"/>
                    <a:pt x="116533" y="434619"/>
                  </a:cubicBezTo>
                  <a:cubicBezTo>
                    <a:pt x="113538" y="440289"/>
                    <a:pt x="116319" y="444836"/>
                    <a:pt x="116266" y="449437"/>
                  </a:cubicBezTo>
                  <a:cubicBezTo>
                    <a:pt x="116159" y="454037"/>
                    <a:pt x="114554" y="461579"/>
                    <a:pt x="119582" y="466126"/>
                  </a:cubicBezTo>
                  <a:cubicBezTo>
                    <a:pt x="124610" y="470673"/>
                    <a:pt x="121027" y="476022"/>
                    <a:pt x="117175" y="478054"/>
                  </a:cubicBezTo>
                  <a:cubicBezTo>
                    <a:pt x="113324" y="480141"/>
                    <a:pt x="110703" y="485704"/>
                    <a:pt x="115677" y="489395"/>
                  </a:cubicBezTo>
                  <a:cubicBezTo>
                    <a:pt x="120652" y="493032"/>
                    <a:pt x="118459" y="498435"/>
                    <a:pt x="121722" y="499665"/>
                  </a:cubicBezTo>
                  <a:cubicBezTo>
                    <a:pt x="124985" y="500895"/>
                    <a:pt x="126108" y="497579"/>
                    <a:pt x="131778" y="499291"/>
                  </a:cubicBezTo>
                  <a:cubicBezTo>
                    <a:pt x="137448" y="501002"/>
                    <a:pt x="135255" y="507528"/>
                    <a:pt x="132367" y="509454"/>
                  </a:cubicBezTo>
                  <a:cubicBezTo>
                    <a:pt x="129478" y="511380"/>
                    <a:pt x="128890" y="513947"/>
                    <a:pt x="127285" y="517585"/>
                  </a:cubicBezTo>
                  <a:cubicBezTo>
                    <a:pt x="125680" y="521222"/>
                    <a:pt x="120278" y="524004"/>
                    <a:pt x="123166" y="528604"/>
                  </a:cubicBezTo>
                  <a:cubicBezTo>
                    <a:pt x="126055" y="533204"/>
                    <a:pt x="134078" y="529353"/>
                    <a:pt x="134934" y="525448"/>
                  </a:cubicBezTo>
                  <a:cubicBezTo>
                    <a:pt x="135790" y="521490"/>
                    <a:pt x="138090" y="519618"/>
                    <a:pt x="141621" y="516354"/>
                  </a:cubicBezTo>
                  <a:cubicBezTo>
                    <a:pt x="145151" y="513092"/>
                    <a:pt x="143546" y="508759"/>
                    <a:pt x="146916" y="504907"/>
                  </a:cubicBezTo>
                  <a:cubicBezTo>
                    <a:pt x="150286" y="501002"/>
                    <a:pt x="155475" y="501484"/>
                    <a:pt x="157187" y="504372"/>
                  </a:cubicBezTo>
                  <a:cubicBezTo>
                    <a:pt x="158899" y="507261"/>
                    <a:pt x="155368" y="510524"/>
                    <a:pt x="152800" y="513466"/>
                  </a:cubicBezTo>
                  <a:cubicBezTo>
                    <a:pt x="150233" y="516462"/>
                    <a:pt x="144830" y="516943"/>
                    <a:pt x="143974" y="520099"/>
                  </a:cubicBezTo>
                  <a:cubicBezTo>
                    <a:pt x="143119" y="523255"/>
                    <a:pt x="145044" y="527106"/>
                    <a:pt x="148682" y="526518"/>
                  </a:cubicBezTo>
                  <a:cubicBezTo>
                    <a:pt x="152319" y="525930"/>
                    <a:pt x="153817" y="528551"/>
                    <a:pt x="155529" y="531172"/>
                  </a:cubicBezTo>
                  <a:cubicBezTo>
                    <a:pt x="157240" y="533793"/>
                    <a:pt x="155047" y="537858"/>
                    <a:pt x="153817" y="539784"/>
                  </a:cubicBezTo>
                  <a:cubicBezTo>
                    <a:pt x="152640" y="541710"/>
                    <a:pt x="148735" y="544598"/>
                    <a:pt x="151142" y="547647"/>
                  </a:cubicBezTo>
                  <a:cubicBezTo>
                    <a:pt x="153496" y="550643"/>
                    <a:pt x="156438" y="548717"/>
                    <a:pt x="157668" y="545722"/>
                  </a:cubicBezTo>
                  <a:cubicBezTo>
                    <a:pt x="158899" y="542726"/>
                    <a:pt x="162055" y="543689"/>
                    <a:pt x="163659" y="540907"/>
                  </a:cubicBezTo>
                  <a:cubicBezTo>
                    <a:pt x="165264" y="538126"/>
                    <a:pt x="170078" y="538126"/>
                    <a:pt x="173876" y="539998"/>
                  </a:cubicBezTo>
                  <a:cubicBezTo>
                    <a:pt x="177674" y="541870"/>
                    <a:pt x="181793" y="541603"/>
                    <a:pt x="184254" y="543956"/>
                  </a:cubicBezTo>
                  <a:cubicBezTo>
                    <a:pt x="186714" y="546310"/>
                    <a:pt x="181900" y="548717"/>
                    <a:pt x="183023" y="551338"/>
                  </a:cubicBezTo>
                  <a:cubicBezTo>
                    <a:pt x="184200" y="554013"/>
                    <a:pt x="188319" y="552943"/>
                    <a:pt x="192652" y="551392"/>
                  </a:cubicBezTo>
                  <a:cubicBezTo>
                    <a:pt x="196985" y="549894"/>
                    <a:pt x="197626" y="546096"/>
                    <a:pt x="198322" y="542191"/>
                  </a:cubicBezTo>
                  <a:cubicBezTo>
                    <a:pt x="199017" y="538286"/>
                    <a:pt x="196664" y="536093"/>
                    <a:pt x="198696" y="533044"/>
                  </a:cubicBezTo>
                  <a:cubicBezTo>
                    <a:pt x="200729" y="530048"/>
                    <a:pt x="196182" y="523790"/>
                    <a:pt x="194524" y="521329"/>
                  </a:cubicBezTo>
                  <a:cubicBezTo>
                    <a:pt x="192866" y="518869"/>
                    <a:pt x="188640" y="519190"/>
                    <a:pt x="187944" y="516836"/>
                  </a:cubicBezTo>
                  <a:cubicBezTo>
                    <a:pt x="187249" y="514429"/>
                    <a:pt x="190031" y="512931"/>
                    <a:pt x="190566" y="511915"/>
                  </a:cubicBezTo>
                  <a:cubicBezTo>
                    <a:pt x="191100" y="510898"/>
                    <a:pt x="191154" y="509775"/>
                    <a:pt x="189603" y="508491"/>
                  </a:cubicBezTo>
                  <a:cubicBezTo>
                    <a:pt x="188052" y="507207"/>
                    <a:pt x="185698" y="503035"/>
                    <a:pt x="189389" y="501805"/>
                  </a:cubicBezTo>
                  <a:cubicBezTo>
                    <a:pt x="193080" y="500575"/>
                    <a:pt x="195647" y="502821"/>
                    <a:pt x="201210" y="505228"/>
                  </a:cubicBezTo>
                  <a:cubicBezTo>
                    <a:pt x="206774" y="507635"/>
                    <a:pt x="210999" y="501644"/>
                    <a:pt x="215172" y="503410"/>
                  </a:cubicBezTo>
                  <a:cubicBezTo>
                    <a:pt x="219344" y="505228"/>
                    <a:pt x="224105" y="506780"/>
                    <a:pt x="228117" y="502179"/>
                  </a:cubicBezTo>
                  <a:cubicBezTo>
                    <a:pt x="232129" y="497579"/>
                    <a:pt x="233894" y="489823"/>
                    <a:pt x="232022" y="482334"/>
                  </a:cubicBezTo>
                  <a:cubicBezTo>
                    <a:pt x="230149" y="474845"/>
                    <a:pt x="230738" y="471957"/>
                    <a:pt x="232022" y="463184"/>
                  </a:cubicBezTo>
                  <a:cubicBezTo>
                    <a:pt x="233305" y="454411"/>
                    <a:pt x="232449" y="446922"/>
                    <a:pt x="234054" y="441199"/>
                  </a:cubicBezTo>
                  <a:cubicBezTo>
                    <a:pt x="235659" y="435422"/>
                    <a:pt x="242773" y="436545"/>
                    <a:pt x="243308" y="428040"/>
                  </a:cubicBezTo>
                  <a:cubicBezTo>
                    <a:pt x="243897" y="419535"/>
                    <a:pt x="241222" y="419535"/>
                    <a:pt x="238280" y="413009"/>
                  </a:cubicBezTo>
                  <a:cubicBezTo>
                    <a:pt x="235338" y="406483"/>
                    <a:pt x="234536" y="396587"/>
                    <a:pt x="237050" y="391559"/>
                  </a:cubicBezTo>
                  <a:cubicBezTo>
                    <a:pt x="239564" y="386530"/>
                    <a:pt x="241276" y="383802"/>
                    <a:pt x="241490" y="378346"/>
                  </a:cubicBezTo>
                  <a:cubicBezTo>
                    <a:pt x="241704" y="372890"/>
                    <a:pt x="241650" y="370697"/>
                    <a:pt x="244111" y="369787"/>
                  </a:cubicBezTo>
                  <a:cubicBezTo>
                    <a:pt x="244325" y="369734"/>
                    <a:pt x="244485" y="369734"/>
                    <a:pt x="244646" y="369787"/>
                  </a:cubicBezTo>
                  <a:cubicBezTo>
                    <a:pt x="246464" y="370483"/>
                    <a:pt x="246357" y="373211"/>
                    <a:pt x="246464" y="374013"/>
                  </a:cubicBezTo>
                  <a:cubicBezTo>
                    <a:pt x="246839" y="376848"/>
                    <a:pt x="246785" y="380593"/>
                    <a:pt x="246304" y="383749"/>
                  </a:cubicBezTo>
                  <a:cubicBezTo>
                    <a:pt x="245448" y="390007"/>
                    <a:pt x="245822" y="395998"/>
                    <a:pt x="245501" y="403327"/>
                  </a:cubicBezTo>
                  <a:cubicBezTo>
                    <a:pt x="245181" y="410602"/>
                    <a:pt x="250155" y="418946"/>
                    <a:pt x="252348" y="425151"/>
                  </a:cubicBezTo>
                  <a:cubicBezTo>
                    <a:pt x="254542" y="431356"/>
                    <a:pt x="262030" y="434405"/>
                    <a:pt x="264972" y="437936"/>
                  </a:cubicBezTo>
                  <a:cubicBezTo>
                    <a:pt x="267914" y="441466"/>
                    <a:pt x="265882" y="445799"/>
                    <a:pt x="265186" y="447832"/>
                  </a:cubicBezTo>
                  <a:cubicBezTo>
                    <a:pt x="264491" y="449864"/>
                    <a:pt x="264972" y="453876"/>
                    <a:pt x="270001" y="454518"/>
                  </a:cubicBezTo>
                  <a:cubicBezTo>
                    <a:pt x="274975" y="455214"/>
                    <a:pt x="277275" y="449329"/>
                    <a:pt x="274708" y="446067"/>
                  </a:cubicBezTo>
                  <a:cubicBezTo>
                    <a:pt x="272140" y="442804"/>
                    <a:pt x="271659" y="437989"/>
                    <a:pt x="274120" y="435208"/>
                  </a:cubicBezTo>
                  <a:cubicBezTo>
                    <a:pt x="276634" y="432426"/>
                    <a:pt x="278078" y="426703"/>
                    <a:pt x="281769" y="426007"/>
                  </a:cubicBezTo>
                  <a:cubicBezTo>
                    <a:pt x="285406" y="425312"/>
                    <a:pt x="290809" y="422263"/>
                    <a:pt x="295623" y="427612"/>
                  </a:cubicBezTo>
                  <a:cubicBezTo>
                    <a:pt x="300437" y="432961"/>
                    <a:pt x="307338" y="433763"/>
                    <a:pt x="309050" y="440182"/>
                  </a:cubicBezTo>
                  <a:cubicBezTo>
                    <a:pt x="310761" y="446602"/>
                    <a:pt x="314024" y="451523"/>
                    <a:pt x="317608" y="456658"/>
                  </a:cubicBezTo>
                  <a:cubicBezTo>
                    <a:pt x="321139" y="461847"/>
                    <a:pt x="320764" y="465110"/>
                    <a:pt x="316431" y="468640"/>
                  </a:cubicBezTo>
                  <a:cubicBezTo>
                    <a:pt x="312099" y="472171"/>
                    <a:pt x="311617" y="476289"/>
                    <a:pt x="306642" y="477734"/>
                  </a:cubicBezTo>
                  <a:cubicBezTo>
                    <a:pt x="301668" y="479178"/>
                    <a:pt x="295409" y="475327"/>
                    <a:pt x="292360" y="477948"/>
                  </a:cubicBezTo>
                  <a:cubicBezTo>
                    <a:pt x="289311" y="480515"/>
                    <a:pt x="292735" y="483778"/>
                    <a:pt x="290434" y="486185"/>
                  </a:cubicBezTo>
                  <a:cubicBezTo>
                    <a:pt x="288134" y="488592"/>
                    <a:pt x="287867" y="490785"/>
                    <a:pt x="286957" y="497793"/>
                  </a:cubicBezTo>
                  <a:cubicBezTo>
                    <a:pt x="286102" y="504800"/>
                    <a:pt x="287653" y="506138"/>
                    <a:pt x="290220" y="509882"/>
                  </a:cubicBezTo>
                  <a:cubicBezTo>
                    <a:pt x="292788" y="513627"/>
                    <a:pt x="292146" y="520420"/>
                    <a:pt x="288027" y="524057"/>
                  </a:cubicBezTo>
                  <a:cubicBezTo>
                    <a:pt x="283908" y="527695"/>
                    <a:pt x="284711" y="532776"/>
                    <a:pt x="285513" y="535344"/>
                  </a:cubicBezTo>
                  <a:cubicBezTo>
                    <a:pt x="286316" y="537912"/>
                    <a:pt x="287546" y="542298"/>
                    <a:pt x="284818" y="544063"/>
                  </a:cubicBezTo>
                  <a:cubicBezTo>
                    <a:pt x="282143" y="545828"/>
                    <a:pt x="281127" y="542726"/>
                    <a:pt x="278131" y="545401"/>
                  </a:cubicBezTo>
                  <a:cubicBezTo>
                    <a:pt x="275136" y="548075"/>
                    <a:pt x="277757" y="551231"/>
                    <a:pt x="277489" y="556313"/>
                  </a:cubicBezTo>
                  <a:cubicBezTo>
                    <a:pt x="277275" y="561395"/>
                    <a:pt x="281341" y="561395"/>
                    <a:pt x="283320" y="559415"/>
                  </a:cubicBezTo>
                  <a:cubicBezTo>
                    <a:pt x="285353" y="557436"/>
                    <a:pt x="287332" y="558559"/>
                    <a:pt x="288188" y="561288"/>
                  </a:cubicBezTo>
                  <a:cubicBezTo>
                    <a:pt x="288990" y="564016"/>
                    <a:pt x="287760" y="572895"/>
                    <a:pt x="286155" y="579207"/>
                  </a:cubicBezTo>
                  <a:cubicBezTo>
                    <a:pt x="284550" y="585519"/>
                    <a:pt x="283855" y="592420"/>
                    <a:pt x="290488" y="596913"/>
                  </a:cubicBezTo>
                  <a:cubicBezTo>
                    <a:pt x="297121" y="601353"/>
                    <a:pt x="296533" y="608414"/>
                    <a:pt x="296693" y="616598"/>
                  </a:cubicBezTo>
                  <a:cubicBezTo>
                    <a:pt x="296853" y="624782"/>
                    <a:pt x="291665" y="625638"/>
                    <a:pt x="286209" y="629703"/>
                  </a:cubicBezTo>
                  <a:cubicBezTo>
                    <a:pt x="280752" y="633715"/>
                    <a:pt x="282892" y="639653"/>
                    <a:pt x="282090" y="644467"/>
                  </a:cubicBezTo>
                  <a:cubicBezTo>
                    <a:pt x="281287" y="649281"/>
                    <a:pt x="282036" y="654470"/>
                    <a:pt x="285353" y="655914"/>
                  </a:cubicBezTo>
                  <a:cubicBezTo>
                    <a:pt x="288669" y="657358"/>
                    <a:pt x="289739" y="660782"/>
                    <a:pt x="291130" y="665061"/>
                  </a:cubicBezTo>
                  <a:cubicBezTo>
                    <a:pt x="292521" y="669287"/>
                    <a:pt x="291290" y="677846"/>
                    <a:pt x="294072" y="683837"/>
                  </a:cubicBezTo>
                  <a:cubicBezTo>
                    <a:pt x="296853" y="689828"/>
                    <a:pt x="304717" y="688170"/>
                    <a:pt x="306642" y="691112"/>
                  </a:cubicBezTo>
                  <a:cubicBezTo>
                    <a:pt x="308568" y="694054"/>
                    <a:pt x="303379" y="699028"/>
                    <a:pt x="308568" y="701542"/>
                  </a:cubicBezTo>
                  <a:cubicBezTo>
                    <a:pt x="313757" y="704057"/>
                    <a:pt x="312152" y="706945"/>
                    <a:pt x="315201" y="709085"/>
                  </a:cubicBezTo>
                  <a:cubicBezTo>
                    <a:pt x="318197" y="711225"/>
                    <a:pt x="316485" y="714487"/>
                    <a:pt x="313596" y="714167"/>
                  </a:cubicBezTo>
                  <a:cubicBezTo>
                    <a:pt x="310708" y="713899"/>
                    <a:pt x="306321" y="708496"/>
                    <a:pt x="303914" y="711706"/>
                  </a:cubicBezTo>
                  <a:cubicBezTo>
                    <a:pt x="301454" y="714969"/>
                    <a:pt x="301400" y="717804"/>
                    <a:pt x="303647" y="724597"/>
                  </a:cubicBezTo>
                  <a:cubicBezTo>
                    <a:pt x="305894" y="731337"/>
                    <a:pt x="310333" y="732140"/>
                    <a:pt x="313596" y="729840"/>
                  </a:cubicBezTo>
                  <a:cubicBezTo>
                    <a:pt x="316859" y="727539"/>
                    <a:pt x="315522" y="720693"/>
                    <a:pt x="318785" y="720693"/>
                  </a:cubicBezTo>
                  <a:cubicBezTo>
                    <a:pt x="322048" y="720693"/>
                    <a:pt x="321139" y="723207"/>
                    <a:pt x="323385" y="726898"/>
                  </a:cubicBezTo>
                  <a:cubicBezTo>
                    <a:pt x="325632" y="730589"/>
                    <a:pt x="328574" y="729358"/>
                    <a:pt x="332211" y="732568"/>
                  </a:cubicBezTo>
                  <a:cubicBezTo>
                    <a:pt x="335902" y="735777"/>
                    <a:pt x="332425" y="736740"/>
                    <a:pt x="329269" y="742838"/>
                  </a:cubicBezTo>
                  <a:cubicBezTo>
                    <a:pt x="326113" y="748936"/>
                    <a:pt x="330553" y="752787"/>
                    <a:pt x="327558" y="754553"/>
                  </a:cubicBezTo>
                  <a:cubicBezTo>
                    <a:pt x="324562" y="756371"/>
                    <a:pt x="323760" y="761025"/>
                    <a:pt x="327344" y="762737"/>
                  </a:cubicBezTo>
                  <a:cubicBezTo>
                    <a:pt x="330928" y="764449"/>
                    <a:pt x="332800" y="762469"/>
                    <a:pt x="337828" y="763325"/>
                  </a:cubicBezTo>
                  <a:cubicBezTo>
                    <a:pt x="342856" y="764181"/>
                    <a:pt x="340342" y="770600"/>
                    <a:pt x="335902" y="769637"/>
                  </a:cubicBezTo>
                  <a:cubicBezTo>
                    <a:pt x="331463" y="768728"/>
                    <a:pt x="328039" y="772419"/>
                    <a:pt x="331997" y="775093"/>
                  </a:cubicBezTo>
                  <a:cubicBezTo>
                    <a:pt x="335956" y="777768"/>
                    <a:pt x="337828" y="774880"/>
                    <a:pt x="344942" y="777447"/>
                  </a:cubicBezTo>
                  <a:cubicBezTo>
                    <a:pt x="352057" y="780015"/>
                    <a:pt x="353287" y="786273"/>
                    <a:pt x="350238" y="795099"/>
                  </a:cubicBezTo>
                  <a:cubicBezTo>
                    <a:pt x="347189" y="803925"/>
                    <a:pt x="334298" y="810933"/>
                    <a:pt x="330125" y="812752"/>
                  </a:cubicBezTo>
                  <a:cubicBezTo>
                    <a:pt x="325899" y="814570"/>
                    <a:pt x="324776" y="818208"/>
                    <a:pt x="326381" y="820133"/>
                  </a:cubicBezTo>
                  <a:cubicBezTo>
                    <a:pt x="327986" y="822059"/>
                    <a:pt x="329430" y="823878"/>
                    <a:pt x="327344" y="826766"/>
                  </a:cubicBezTo>
                  <a:cubicBezTo>
                    <a:pt x="325257" y="829655"/>
                    <a:pt x="329644" y="831955"/>
                    <a:pt x="327076" y="833934"/>
                  </a:cubicBezTo>
                  <a:cubicBezTo>
                    <a:pt x="324509" y="835967"/>
                    <a:pt x="327665" y="839765"/>
                    <a:pt x="322208" y="840086"/>
                  </a:cubicBezTo>
                  <a:cubicBezTo>
                    <a:pt x="316752" y="840353"/>
                    <a:pt x="314452" y="836555"/>
                    <a:pt x="309370" y="837090"/>
                  </a:cubicBezTo>
                  <a:cubicBezTo>
                    <a:pt x="304289" y="837679"/>
                    <a:pt x="302203" y="840353"/>
                    <a:pt x="300758" y="846986"/>
                  </a:cubicBezTo>
                  <a:cubicBezTo>
                    <a:pt x="299314" y="853619"/>
                    <a:pt x="299688" y="857631"/>
                    <a:pt x="301347" y="862713"/>
                  </a:cubicBezTo>
                  <a:cubicBezTo>
                    <a:pt x="302951" y="867794"/>
                    <a:pt x="307391" y="869827"/>
                    <a:pt x="309157" y="871592"/>
                  </a:cubicBezTo>
                  <a:cubicBezTo>
                    <a:pt x="310922" y="873358"/>
                    <a:pt x="310333" y="876567"/>
                    <a:pt x="313436" y="876514"/>
                  </a:cubicBezTo>
                  <a:cubicBezTo>
                    <a:pt x="316538" y="876460"/>
                    <a:pt x="316913" y="880097"/>
                    <a:pt x="320604" y="880526"/>
                  </a:cubicBezTo>
                  <a:cubicBezTo>
                    <a:pt x="324348" y="880953"/>
                    <a:pt x="323706" y="878493"/>
                    <a:pt x="328146" y="878439"/>
                  </a:cubicBezTo>
                  <a:cubicBezTo>
                    <a:pt x="332586" y="878386"/>
                    <a:pt x="335528" y="880472"/>
                    <a:pt x="343338" y="881167"/>
                  </a:cubicBezTo>
                  <a:cubicBezTo>
                    <a:pt x="351094" y="881863"/>
                    <a:pt x="348419" y="879777"/>
                    <a:pt x="353394" y="880311"/>
                  </a:cubicBezTo>
                  <a:cubicBezTo>
                    <a:pt x="358369" y="880793"/>
                    <a:pt x="363611" y="884002"/>
                    <a:pt x="369816" y="884056"/>
                  </a:cubicBezTo>
                  <a:cubicBezTo>
                    <a:pt x="376021" y="884109"/>
                    <a:pt x="378107" y="882398"/>
                    <a:pt x="384847" y="877637"/>
                  </a:cubicBezTo>
                  <a:cubicBezTo>
                    <a:pt x="391587" y="872876"/>
                    <a:pt x="392336" y="875551"/>
                    <a:pt x="397846" y="874748"/>
                  </a:cubicBezTo>
                  <a:cubicBezTo>
                    <a:pt x="403409" y="873946"/>
                    <a:pt x="402660" y="870362"/>
                    <a:pt x="407314" y="870095"/>
                  </a:cubicBezTo>
                  <a:cubicBezTo>
                    <a:pt x="411967" y="869827"/>
                    <a:pt x="410256" y="873037"/>
                    <a:pt x="417103" y="871967"/>
                  </a:cubicBezTo>
                  <a:cubicBezTo>
                    <a:pt x="423949" y="870897"/>
                    <a:pt x="422398" y="863141"/>
                    <a:pt x="428175" y="865441"/>
                  </a:cubicBezTo>
                  <a:cubicBezTo>
                    <a:pt x="433952" y="867741"/>
                    <a:pt x="447486" y="878653"/>
                    <a:pt x="453851" y="878439"/>
                  </a:cubicBezTo>
                  <a:cubicBezTo>
                    <a:pt x="460163" y="878225"/>
                    <a:pt x="460912" y="871432"/>
                    <a:pt x="463854" y="867741"/>
                  </a:cubicBezTo>
                  <a:cubicBezTo>
                    <a:pt x="466850" y="864050"/>
                    <a:pt x="469792" y="866136"/>
                    <a:pt x="473162" y="868650"/>
                  </a:cubicBezTo>
                  <a:cubicBezTo>
                    <a:pt x="476532" y="871164"/>
                    <a:pt x="477869" y="867046"/>
                    <a:pt x="480918" y="869988"/>
                  </a:cubicBezTo>
                  <a:cubicBezTo>
                    <a:pt x="483967" y="872930"/>
                    <a:pt x="487284" y="870683"/>
                    <a:pt x="489851" y="873090"/>
                  </a:cubicBezTo>
                  <a:cubicBezTo>
                    <a:pt x="492419" y="875497"/>
                    <a:pt x="488995" y="879295"/>
                    <a:pt x="493061" y="880793"/>
                  </a:cubicBezTo>
                  <a:cubicBezTo>
                    <a:pt x="497126" y="882344"/>
                    <a:pt x="498891" y="879830"/>
                    <a:pt x="503438" y="874534"/>
                  </a:cubicBezTo>
                  <a:cubicBezTo>
                    <a:pt x="507931" y="869239"/>
                    <a:pt x="504026" y="864692"/>
                    <a:pt x="509483" y="863408"/>
                  </a:cubicBezTo>
                  <a:cubicBezTo>
                    <a:pt x="514939" y="862124"/>
                    <a:pt x="525744" y="859503"/>
                    <a:pt x="535961" y="857792"/>
                  </a:cubicBezTo>
                  <a:cubicBezTo>
                    <a:pt x="546178" y="856080"/>
                    <a:pt x="547301" y="850731"/>
                    <a:pt x="551634" y="847735"/>
                  </a:cubicBezTo>
                  <a:cubicBezTo>
                    <a:pt x="555967" y="844740"/>
                    <a:pt x="558374" y="848323"/>
                    <a:pt x="562707" y="846451"/>
                  </a:cubicBezTo>
                  <a:cubicBezTo>
                    <a:pt x="567040" y="844579"/>
                    <a:pt x="569340" y="837090"/>
                    <a:pt x="575063" y="840674"/>
                  </a:cubicBezTo>
                  <a:cubicBezTo>
                    <a:pt x="580840" y="844258"/>
                    <a:pt x="578059" y="850142"/>
                    <a:pt x="580947" y="849286"/>
                  </a:cubicBezTo>
                  <a:cubicBezTo>
                    <a:pt x="583836" y="848431"/>
                    <a:pt x="594320" y="847842"/>
                    <a:pt x="598493" y="845381"/>
                  </a:cubicBezTo>
                  <a:cubicBezTo>
                    <a:pt x="602665" y="842921"/>
                    <a:pt x="602237" y="838909"/>
                    <a:pt x="611598" y="831153"/>
                  </a:cubicBezTo>
                  <a:cubicBezTo>
                    <a:pt x="620959" y="823396"/>
                    <a:pt x="620210" y="822220"/>
                    <a:pt x="618231" y="816924"/>
                  </a:cubicBezTo>
                  <a:cubicBezTo>
                    <a:pt x="616198" y="811575"/>
                    <a:pt x="610314" y="795634"/>
                    <a:pt x="603574" y="780657"/>
                  </a:cubicBezTo>
                  <a:cubicBezTo>
                    <a:pt x="596834" y="765679"/>
                    <a:pt x="583996" y="732621"/>
                    <a:pt x="580840" y="725293"/>
                  </a:cubicBezTo>
                  <a:cubicBezTo>
                    <a:pt x="577684" y="717964"/>
                    <a:pt x="582980" y="718553"/>
                    <a:pt x="584317" y="716092"/>
                  </a:cubicBezTo>
                  <a:cubicBezTo>
                    <a:pt x="585601" y="713632"/>
                    <a:pt x="585334" y="702880"/>
                    <a:pt x="585334" y="698119"/>
                  </a:cubicBezTo>
                  <a:cubicBezTo>
                    <a:pt x="585334" y="693358"/>
                    <a:pt x="582445" y="693519"/>
                    <a:pt x="582606" y="686351"/>
                  </a:cubicBezTo>
                  <a:cubicBezTo>
                    <a:pt x="582766" y="679183"/>
                    <a:pt x="580145" y="679451"/>
                    <a:pt x="580145" y="671694"/>
                  </a:cubicBezTo>
                  <a:cubicBezTo>
                    <a:pt x="580145" y="663938"/>
                    <a:pt x="581429" y="643772"/>
                    <a:pt x="582017" y="640188"/>
                  </a:cubicBezTo>
                  <a:cubicBezTo>
                    <a:pt x="582606" y="636604"/>
                    <a:pt x="586029" y="627938"/>
                    <a:pt x="588650" y="622375"/>
                  </a:cubicBezTo>
                  <a:cubicBezTo>
                    <a:pt x="591218" y="616758"/>
                    <a:pt x="592395" y="614886"/>
                    <a:pt x="585762" y="611891"/>
                  </a:cubicBezTo>
                  <a:cubicBezTo>
                    <a:pt x="579129" y="608895"/>
                    <a:pt x="572977" y="599106"/>
                    <a:pt x="564632" y="594345"/>
                  </a:cubicBezTo>
                  <a:cubicBezTo>
                    <a:pt x="556288" y="589585"/>
                    <a:pt x="551955" y="589050"/>
                    <a:pt x="553720" y="584877"/>
                  </a:cubicBezTo>
                  <a:cubicBezTo>
                    <a:pt x="555432" y="580705"/>
                    <a:pt x="558160" y="572093"/>
                    <a:pt x="553720" y="569793"/>
                  </a:cubicBezTo>
                  <a:cubicBezTo>
                    <a:pt x="549280" y="567492"/>
                    <a:pt x="546659" y="571932"/>
                    <a:pt x="542487" y="566797"/>
                  </a:cubicBezTo>
                  <a:cubicBezTo>
                    <a:pt x="538315" y="561609"/>
                    <a:pt x="534410" y="548236"/>
                    <a:pt x="526226" y="529406"/>
                  </a:cubicBezTo>
                  <a:cubicBezTo>
                    <a:pt x="518041" y="510577"/>
                    <a:pt x="504508" y="474203"/>
                    <a:pt x="494131" y="455214"/>
                  </a:cubicBezTo>
                  <a:cubicBezTo>
                    <a:pt x="483753" y="436224"/>
                    <a:pt x="472252" y="415362"/>
                    <a:pt x="464764" y="404450"/>
                  </a:cubicBezTo>
                  <a:cubicBezTo>
                    <a:pt x="457275" y="393538"/>
                    <a:pt x="452942" y="381556"/>
                    <a:pt x="448502" y="375511"/>
                  </a:cubicBezTo>
                  <a:cubicBezTo>
                    <a:pt x="444062" y="369467"/>
                    <a:pt x="445025" y="366150"/>
                    <a:pt x="442725" y="360426"/>
                  </a:cubicBezTo>
                  <a:cubicBezTo>
                    <a:pt x="440425" y="354649"/>
                    <a:pt x="437697" y="349354"/>
                    <a:pt x="441709" y="348337"/>
                  </a:cubicBezTo>
                  <a:cubicBezTo>
                    <a:pt x="445721" y="347321"/>
                    <a:pt x="449037" y="347054"/>
                    <a:pt x="446469" y="340421"/>
                  </a:cubicBezTo>
                  <a:cubicBezTo>
                    <a:pt x="443902" y="333788"/>
                    <a:pt x="445774" y="323464"/>
                    <a:pt x="443474" y="321003"/>
                  </a:cubicBezTo>
                  <a:cubicBezTo>
                    <a:pt x="441174" y="318543"/>
                    <a:pt x="437590" y="322287"/>
                    <a:pt x="436574" y="318543"/>
                  </a:cubicBezTo>
                  <a:cubicBezTo>
                    <a:pt x="435557" y="314798"/>
                    <a:pt x="438018" y="302121"/>
                    <a:pt x="437001" y="298109"/>
                  </a:cubicBezTo>
                  <a:cubicBezTo>
                    <a:pt x="435985" y="294097"/>
                    <a:pt x="435985" y="287624"/>
                    <a:pt x="435985" y="280724"/>
                  </a:cubicBezTo>
                  <a:cubicBezTo>
                    <a:pt x="435985" y="273824"/>
                    <a:pt x="436841" y="270079"/>
                    <a:pt x="432829" y="266495"/>
                  </a:cubicBezTo>
                  <a:cubicBezTo>
                    <a:pt x="428817" y="262911"/>
                    <a:pt x="422773" y="262751"/>
                    <a:pt x="418440" y="261200"/>
                  </a:cubicBezTo>
                  <a:cubicBezTo>
                    <a:pt x="414107" y="259595"/>
                    <a:pt x="412395" y="257188"/>
                    <a:pt x="410791" y="248415"/>
                  </a:cubicBezTo>
                  <a:cubicBezTo>
                    <a:pt x="409186" y="239642"/>
                    <a:pt x="415391" y="242103"/>
                    <a:pt x="418547" y="239642"/>
                  </a:cubicBezTo>
                  <a:cubicBezTo>
                    <a:pt x="421703" y="237182"/>
                    <a:pt x="419242" y="234882"/>
                    <a:pt x="420152" y="229586"/>
                  </a:cubicBezTo>
                  <a:cubicBezTo>
                    <a:pt x="421007" y="224290"/>
                    <a:pt x="416140" y="217818"/>
                    <a:pt x="412395" y="208457"/>
                  </a:cubicBezTo>
                  <a:cubicBezTo>
                    <a:pt x="408651" y="199096"/>
                    <a:pt x="402232" y="184974"/>
                    <a:pt x="397364" y="175666"/>
                  </a:cubicBezTo>
                  <a:cubicBezTo>
                    <a:pt x="396776" y="174597"/>
                    <a:pt x="396348" y="173634"/>
                    <a:pt x="395973" y="172778"/>
                  </a:cubicBezTo>
                  <a:lnTo>
                    <a:pt x="383296" y="150204"/>
                  </a:lnTo>
                  <a:cubicBezTo>
                    <a:pt x="382493" y="150204"/>
                    <a:pt x="381263" y="150204"/>
                    <a:pt x="379498" y="15020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9" name="Frihandsfigur: Form 8">
              <a:extLst>
                <a:ext uri="{FF2B5EF4-FFF2-40B4-BE49-F238E27FC236}">
                  <a16:creationId xmlns:a16="http://schemas.microsoft.com/office/drawing/2014/main" id="{1FECBF16-2E19-C7F2-04CA-C30C5BA9B139}"/>
                </a:ext>
              </a:extLst>
            </p:cNvPr>
            <p:cNvSpPr/>
            <p:nvPr/>
          </p:nvSpPr>
          <p:spPr>
            <a:xfrm>
              <a:off x="2714682" y="5418677"/>
              <a:ext cx="55052" cy="38753"/>
            </a:xfrm>
            <a:custGeom>
              <a:avLst/>
              <a:gdLst>
                <a:gd name="connsiteX0" fmla="*/ 49085 w 55052"/>
                <a:gd name="connsiteY0" fmla="*/ 1218 h 38753"/>
                <a:gd name="connsiteX1" fmla="*/ 36568 w 55052"/>
                <a:gd name="connsiteY1" fmla="*/ 1218 h 38753"/>
                <a:gd name="connsiteX2" fmla="*/ 26297 w 55052"/>
                <a:gd name="connsiteY2" fmla="*/ 7958 h 38753"/>
                <a:gd name="connsiteX3" fmla="*/ 20146 w 55052"/>
                <a:gd name="connsiteY3" fmla="*/ 6247 h 38753"/>
                <a:gd name="connsiteX4" fmla="*/ 13566 w 55052"/>
                <a:gd name="connsiteY4" fmla="*/ 7584 h 38753"/>
                <a:gd name="connsiteX5" fmla="*/ 4954 w 55052"/>
                <a:gd name="connsiteY5" fmla="*/ 5926 h 38753"/>
                <a:gd name="connsiteX6" fmla="*/ 3510 w 55052"/>
                <a:gd name="connsiteY6" fmla="*/ 13842 h 38753"/>
                <a:gd name="connsiteX7" fmla="*/ 9982 w 55052"/>
                <a:gd name="connsiteY7" fmla="*/ 19887 h 38753"/>
                <a:gd name="connsiteX8" fmla="*/ 16027 w 55052"/>
                <a:gd name="connsiteY8" fmla="*/ 29034 h 38753"/>
                <a:gd name="connsiteX9" fmla="*/ 25228 w 55052"/>
                <a:gd name="connsiteY9" fmla="*/ 37218 h 38753"/>
                <a:gd name="connsiteX10" fmla="*/ 32556 w 55052"/>
                <a:gd name="connsiteY10" fmla="*/ 37593 h 38753"/>
                <a:gd name="connsiteX11" fmla="*/ 36889 w 55052"/>
                <a:gd name="connsiteY11" fmla="*/ 32297 h 38753"/>
                <a:gd name="connsiteX12" fmla="*/ 47480 w 55052"/>
                <a:gd name="connsiteY12" fmla="*/ 25771 h 38753"/>
                <a:gd name="connsiteX13" fmla="*/ 54755 w 55052"/>
                <a:gd name="connsiteY13" fmla="*/ 14538 h 38753"/>
                <a:gd name="connsiteX14" fmla="*/ 49138 w 55052"/>
                <a:gd name="connsiteY14" fmla="*/ 1325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52" h="38753">
                  <a:moveTo>
                    <a:pt x="49085" y="1218"/>
                  </a:moveTo>
                  <a:cubicBezTo>
                    <a:pt x="44698" y="-1135"/>
                    <a:pt x="41703" y="523"/>
                    <a:pt x="36568" y="1218"/>
                  </a:cubicBezTo>
                  <a:cubicBezTo>
                    <a:pt x="31486" y="1914"/>
                    <a:pt x="30042" y="6086"/>
                    <a:pt x="26297" y="7958"/>
                  </a:cubicBezTo>
                  <a:cubicBezTo>
                    <a:pt x="22553" y="9777"/>
                    <a:pt x="22606" y="6782"/>
                    <a:pt x="20146" y="6247"/>
                  </a:cubicBezTo>
                  <a:cubicBezTo>
                    <a:pt x="18274" y="5819"/>
                    <a:pt x="17739" y="6674"/>
                    <a:pt x="13566" y="7584"/>
                  </a:cubicBezTo>
                  <a:cubicBezTo>
                    <a:pt x="9394" y="8440"/>
                    <a:pt x="8485" y="6568"/>
                    <a:pt x="4954" y="5926"/>
                  </a:cubicBezTo>
                  <a:cubicBezTo>
                    <a:pt x="-74" y="5016"/>
                    <a:pt x="-2428" y="11275"/>
                    <a:pt x="3510" y="13842"/>
                  </a:cubicBezTo>
                  <a:cubicBezTo>
                    <a:pt x="9501" y="16410"/>
                    <a:pt x="7415" y="18015"/>
                    <a:pt x="9982" y="19887"/>
                  </a:cubicBezTo>
                  <a:cubicBezTo>
                    <a:pt x="12550" y="21759"/>
                    <a:pt x="13673" y="24969"/>
                    <a:pt x="16027" y="29034"/>
                  </a:cubicBezTo>
                  <a:cubicBezTo>
                    <a:pt x="18381" y="33046"/>
                    <a:pt x="22713" y="35560"/>
                    <a:pt x="25228" y="37218"/>
                  </a:cubicBezTo>
                  <a:cubicBezTo>
                    <a:pt x="27742" y="38877"/>
                    <a:pt x="30684" y="39465"/>
                    <a:pt x="32556" y="37593"/>
                  </a:cubicBezTo>
                  <a:cubicBezTo>
                    <a:pt x="34428" y="35721"/>
                    <a:pt x="33198" y="33848"/>
                    <a:pt x="36889" y="32297"/>
                  </a:cubicBezTo>
                  <a:cubicBezTo>
                    <a:pt x="40580" y="30692"/>
                    <a:pt x="42880" y="27055"/>
                    <a:pt x="47480" y="25771"/>
                  </a:cubicBezTo>
                  <a:cubicBezTo>
                    <a:pt x="52080" y="24487"/>
                    <a:pt x="53578" y="19352"/>
                    <a:pt x="54755" y="14538"/>
                  </a:cubicBezTo>
                  <a:cubicBezTo>
                    <a:pt x="55932" y="9724"/>
                    <a:pt x="53525" y="3679"/>
                    <a:pt x="49138" y="132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0" name="Frihandsfigur: Form 9">
              <a:extLst>
                <a:ext uri="{FF2B5EF4-FFF2-40B4-BE49-F238E27FC236}">
                  <a16:creationId xmlns:a16="http://schemas.microsoft.com/office/drawing/2014/main" id="{FD0CCF4E-FE0A-7CEA-262D-231702FC9DA4}"/>
                </a:ext>
              </a:extLst>
            </p:cNvPr>
            <p:cNvSpPr/>
            <p:nvPr/>
          </p:nvSpPr>
          <p:spPr>
            <a:xfrm>
              <a:off x="2772006" y="5433033"/>
              <a:ext cx="26412" cy="25166"/>
            </a:xfrm>
            <a:custGeom>
              <a:avLst/>
              <a:gdLst>
                <a:gd name="connsiteX0" fmla="*/ 23749 w 26412"/>
                <a:gd name="connsiteY0" fmla="*/ 16336 h 25166"/>
                <a:gd name="connsiteX1" fmla="*/ 24872 w 26412"/>
                <a:gd name="connsiteY1" fmla="*/ 10345 h 25166"/>
                <a:gd name="connsiteX2" fmla="*/ 18507 w 26412"/>
                <a:gd name="connsiteY2" fmla="*/ 1411 h 25166"/>
                <a:gd name="connsiteX3" fmla="*/ 9573 w 26412"/>
                <a:gd name="connsiteY3" fmla="*/ 1839 h 25166"/>
                <a:gd name="connsiteX4" fmla="*/ 3689 w 26412"/>
                <a:gd name="connsiteY4" fmla="*/ 2374 h 25166"/>
                <a:gd name="connsiteX5" fmla="*/ 159 w 26412"/>
                <a:gd name="connsiteY5" fmla="*/ 7991 h 25166"/>
                <a:gd name="connsiteX6" fmla="*/ 3529 w 26412"/>
                <a:gd name="connsiteY6" fmla="*/ 14517 h 25166"/>
                <a:gd name="connsiteX7" fmla="*/ 10536 w 26412"/>
                <a:gd name="connsiteY7" fmla="*/ 19331 h 25166"/>
                <a:gd name="connsiteX8" fmla="*/ 17330 w 26412"/>
                <a:gd name="connsiteY8" fmla="*/ 24894 h 25166"/>
                <a:gd name="connsiteX9" fmla="*/ 21342 w 26412"/>
                <a:gd name="connsiteY9" fmla="*/ 21150 h 25166"/>
                <a:gd name="connsiteX10" fmla="*/ 23802 w 26412"/>
                <a:gd name="connsiteY10" fmla="*/ 1628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2" h="25166">
                  <a:moveTo>
                    <a:pt x="23749" y="16336"/>
                  </a:moveTo>
                  <a:cubicBezTo>
                    <a:pt x="26209" y="15640"/>
                    <a:pt x="27707" y="12645"/>
                    <a:pt x="24872" y="10345"/>
                  </a:cubicBezTo>
                  <a:cubicBezTo>
                    <a:pt x="22037" y="8044"/>
                    <a:pt x="21556" y="4246"/>
                    <a:pt x="18507" y="1411"/>
                  </a:cubicBezTo>
                  <a:cubicBezTo>
                    <a:pt x="15458" y="-1370"/>
                    <a:pt x="11981" y="609"/>
                    <a:pt x="9573" y="1839"/>
                  </a:cubicBezTo>
                  <a:cubicBezTo>
                    <a:pt x="7166" y="3123"/>
                    <a:pt x="5455" y="1839"/>
                    <a:pt x="3689" y="2374"/>
                  </a:cubicBezTo>
                  <a:cubicBezTo>
                    <a:pt x="1871" y="2963"/>
                    <a:pt x="1015" y="3819"/>
                    <a:pt x="159" y="7991"/>
                  </a:cubicBezTo>
                  <a:cubicBezTo>
                    <a:pt x="-643" y="12163"/>
                    <a:pt x="1764" y="12538"/>
                    <a:pt x="3529" y="14517"/>
                  </a:cubicBezTo>
                  <a:cubicBezTo>
                    <a:pt x="5241" y="16496"/>
                    <a:pt x="7594" y="17780"/>
                    <a:pt x="10536" y="19331"/>
                  </a:cubicBezTo>
                  <a:cubicBezTo>
                    <a:pt x="13478" y="20882"/>
                    <a:pt x="14227" y="23771"/>
                    <a:pt x="17330" y="24894"/>
                  </a:cubicBezTo>
                  <a:cubicBezTo>
                    <a:pt x="20432" y="26018"/>
                    <a:pt x="22144" y="23450"/>
                    <a:pt x="21342" y="21150"/>
                  </a:cubicBezTo>
                  <a:cubicBezTo>
                    <a:pt x="20539" y="18850"/>
                    <a:pt x="21342" y="16977"/>
                    <a:pt x="23802" y="1628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1" name="Frihandsfigur: Form 10">
              <a:extLst>
                <a:ext uri="{FF2B5EF4-FFF2-40B4-BE49-F238E27FC236}">
                  <a16:creationId xmlns:a16="http://schemas.microsoft.com/office/drawing/2014/main" id="{19622DA9-475E-1EA7-BE39-0E202B6C653D}"/>
                </a:ext>
              </a:extLst>
            </p:cNvPr>
            <p:cNvSpPr/>
            <p:nvPr/>
          </p:nvSpPr>
          <p:spPr>
            <a:xfrm>
              <a:off x="2772482" y="5473075"/>
              <a:ext cx="32764" cy="44228"/>
            </a:xfrm>
            <a:custGeom>
              <a:avLst/>
              <a:gdLst>
                <a:gd name="connsiteX0" fmla="*/ 24771 w 32764"/>
                <a:gd name="connsiteY0" fmla="*/ 43480 h 44228"/>
                <a:gd name="connsiteX1" fmla="*/ 32420 w 32764"/>
                <a:gd name="connsiteY1" fmla="*/ 41714 h 44228"/>
                <a:gd name="connsiteX2" fmla="*/ 27124 w 32764"/>
                <a:gd name="connsiteY2" fmla="*/ 30856 h 44228"/>
                <a:gd name="connsiteX3" fmla="*/ 23968 w 32764"/>
                <a:gd name="connsiteY3" fmla="*/ 24223 h 44228"/>
                <a:gd name="connsiteX4" fmla="*/ 21454 w 32764"/>
                <a:gd name="connsiteY4" fmla="*/ 14487 h 44228"/>
                <a:gd name="connsiteX5" fmla="*/ 22524 w 32764"/>
                <a:gd name="connsiteY5" fmla="*/ 6838 h 44228"/>
                <a:gd name="connsiteX6" fmla="*/ 21989 w 32764"/>
                <a:gd name="connsiteY6" fmla="*/ 847 h 44228"/>
                <a:gd name="connsiteX7" fmla="*/ 13430 w 32764"/>
                <a:gd name="connsiteY7" fmla="*/ 686 h 44228"/>
                <a:gd name="connsiteX8" fmla="*/ 9900 w 32764"/>
                <a:gd name="connsiteY8" fmla="*/ 7159 h 44228"/>
                <a:gd name="connsiteX9" fmla="*/ 4230 w 32764"/>
                <a:gd name="connsiteY9" fmla="*/ 13096 h 44228"/>
                <a:gd name="connsiteX10" fmla="*/ 4 w 32764"/>
                <a:gd name="connsiteY10" fmla="*/ 20960 h 44228"/>
                <a:gd name="connsiteX11" fmla="*/ 4444 w 32764"/>
                <a:gd name="connsiteY11" fmla="*/ 28930 h 44228"/>
                <a:gd name="connsiteX12" fmla="*/ 15142 w 32764"/>
                <a:gd name="connsiteY12" fmla="*/ 30909 h 44228"/>
                <a:gd name="connsiteX13" fmla="*/ 20438 w 32764"/>
                <a:gd name="connsiteY13" fmla="*/ 36793 h 44228"/>
                <a:gd name="connsiteX14" fmla="*/ 24771 w 32764"/>
                <a:gd name="connsiteY14" fmla="*/ 43426 h 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64" h="44228">
                  <a:moveTo>
                    <a:pt x="24771" y="43480"/>
                  </a:moveTo>
                  <a:cubicBezTo>
                    <a:pt x="28087" y="44817"/>
                    <a:pt x="30815" y="44442"/>
                    <a:pt x="32420" y="41714"/>
                  </a:cubicBezTo>
                  <a:cubicBezTo>
                    <a:pt x="34025" y="38986"/>
                    <a:pt x="29638" y="34333"/>
                    <a:pt x="27124" y="30856"/>
                  </a:cubicBezTo>
                  <a:cubicBezTo>
                    <a:pt x="24610" y="27379"/>
                    <a:pt x="25787" y="26362"/>
                    <a:pt x="23968" y="24223"/>
                  </a:cubicBezTo>
                  <a:cubicBezTo>
                    <a:pt x="22149" y="22137"/>
                    <a:pt x="21401" y="17590"/>
                    <a:pt x="21454" y="14487"/>
                  </a:cubicBezTo>
                  <a:cubicBezTo>
                    <a:pt x="21508" y="11385"/>
                    <a:pt x="23915" y="9298"/>
                    <a:pt x="22524" y="6838"/>
                  </a:cubicBezTo>
                  <a:cubicBezTo>
                    <a:pt x="21187" y="4377"/>
                    <a:pt x="23647" y="2345"/>
                    <a:pt x="21989" y="847"/>
                  </a:cubicBezTo>
                  <a:cubicBezTo>
                    <a:pt x="19635" y="-1293"/>
                    <a:pt x="18780" y="1382"/>
                    <a:pt x="13430" y="686"/>
                  </a:cubicBezTo>
                  <a:cubicBezTo>
                    <a:pt x="10702" y="312"/>
                    <a:pt x="10488" y="3789"/>
                    <a:pt x="9900" y="7159"/>
                  </a:cubicBezTo>
                  <a:cubicBezTo>
                    <a:pt x="9311" y="10529"/>
                    <a:pt x="6155" y="11171"/>
                    <a:pt x="4230" y="13096"/>
                  </a:cubicBezTo>
                  <a:cubicBezTo>
                    <a:pt x="2304" y="15022"/>
                    <a:pt x="111" y="17108"/>
                    <a:pt x="4" y="20960"/>
                  </a:cubicBezTo>
                  <a:cubicBezTo>
                    <a:pt x="-103" y="24811"/>
                    <a:pt x="1983" y="26469"/>
                    <a:pt x="4444" y="28930"/>
                  </a:cubicBezTo>
                  <a:cubicBezTo>
                    <a:pt x="6958" y="31391"/>
                    <a:pt x="11344" y="30374"/>
                    <a:pt x="15142" y="30909"/>
                  </a:cubicBezTo>
                  <a:cubicBezTo>
                    <a:pt x="18940" y="31444"/>
                    <a:pt x="20491" y="34172"/>
                    <a:pt x="20438" y="36793"/>
                  </a:cubicBezTo>
                  <a:cubicBezTo>
                    <a:pt x="20331" y="39414"/>
                    <a:pt x="21454" y="42089"/>
                    <a:pt x="24771" y="4342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2" name="Frihandsfigur: Form 11">
              <a:extLst>
                <a:ext uri="{FF2B5EF4-FFF2-40B4-BE49-F238E27FC236}">
                  <a16:creationId xmlns:a16="http://schemas.microsoft.com/office/drawing/2014/main" id="{EA90B184-14A3-3452-E7DA-F48DB834F2AF}"/>
                </a:ext>
              </a:extLst>
            </p:cNvPr>
            <p:cNvSpPr/>
            <p:nvPr/>
          </p:nvSpPr>
          <p:spPr>
            <a:xfrm>
              <a:off x="2752158" y="5491467"/>
              <a:ext cx="16292" cy="48379"/>
            </a:xfrm>
            <a:custGeom>
              <a:avLst/>
              <a:gdLst>
                <a:gd name="connsiteX0" fmla="*/ 10432 w 16292"/>
                <a:gd name="connsiteY0" fmla="*/ 54 h 48379"/>
                <a:gd name="connsiteX1" fmla="*/ 4173 w 16292"/>
                <a:gd name="connsiteY1" fmla="*/ 5403 h 48379"/>
                <a:gd name="connsiteX2" fmla="*/ 55 w 16292"/>
                <a:gd name="connsiteY2" fmla="*/ 12303 h 48379"/>
                <a:gd name="connsiteX3" fmla="*/ 1392 w 16292"/>
                <a:gd name="connsiteY3" fmla="*/ 25569 h 48379"/>
                <a:gd name="connsiteX4" fmla="*/ 2087 w 16292"/>
                <a:gd name="connsiteY4" fmla="*/ 41242 h 48379"/>
                <a:gd name="connsiteX5" fmla="*/ 9362 w 16292"/>
                <a:gd name="connsiteY5" fmla="*/ 48196 h 48379"/>
                <a:gd name="connsiteX6" fmla="*/ 10539 w 16292"/>
                <a:gd name="connsiteY6" fmla="*/ 40761 h 48379"/>
                <a:gd name="connsiteX7" fmla="*/ 11555 w 16292"/>
                <a:gd name="connsiteY7" fmla="*/ 30330 h 48379"/>
                <a:gd name="connsiteX8" fmla="*/ 13534 w 16292"/>
                <a:gd name="connsiteY8" fmla="*/ 18348 h 48379"/>
                <a:gd name="connsiteX9" fmla="*/ 16209 w 16292"/>
                <a:gd name="connsiteY9" fmla="*/ 7221 h 48379"/>
                <a:gd name="connsiteX10" fmla="*/ 10432 w 16292"/>
                <a:gd name="connsiteY10" fmla="*/ 0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2" h="48379">
                  <a:moveTo>
                    <a:pt x="10432" y="54"/>
                  </a:moveTo>
                  <a:cubicBezTo>
                    <a:pt x="7116" y="54"/>
                    <a:pt x="5778" y="3156"/>
                    <a:pt x="4173" y="5403"/>
                  </a:cubicBezTo>
                  <a:cubicBezTo>
                    <a:pt x="2569" y="7649"/>
                    <a:pt x="536" y="8880"/>
                    <a:pt x="55" y="12303"/>
                  </a:cubicBezTo>
                  <a:cubicBezTo>
                    <a:pt x="-427" y="15727"/>
                    <a:pt x="2462" y="21236"/>
                    <a:pt x="1392" y="25569"/>
                  </a:cubicBezTo>
                  <a:cubicBezTo>
                    <a:pt x="322" y="29955"/>
                    <a:pt x="1820" y="36588"/>
                    <a:pt x="2087" y="41242"/>
                  </a:cubicBezTo>
                  <a:cubicBezTo>
                    <a:pt x="2301" y="45896"/>
                    <a:pt x="5511" y="49212"/>
                    <a:pt x="9362" y="48196"/>
                  </a:cubicBezTo>
                  <a:cubicBezTo>
                    <a:pt x="13267" y="47180"/>
                    <a:pt x="11769" y="43542"/>
                    <a:pt x="10539" y="40761"/>
                  </a:cubicBezTo>
                  <a:cubicBezTo>
                    <a:pt x="9362" y="37979"/>
                    <a:pt x="13695" y="34235"/>
                    <a:pt x="11555" y="30330"/>
                  </a:cubicBezTo>
                  <a:cubicBezTo>
                    <a:pt x="9416" y="26425"/>
                    <a:pt x="14551" y="21290"/>
                    <a:pt x="13534" y="18348"/>
                  </a:cubicBezTo>
                  <a:cubicBezTo>
                    <a:pt x="12518" y="15352"/>
                    <a:pt x="15621" y="10484"/>
                    <a:pt x="16209" y="7221"/>
                  </a:cubicBezTo>
                  <a:cubicBezTo>
                    <a:pt x="16797" y="3958"/>
                    <a:pt x="14230" y="54"/>
                    <a:pt x="10432" y="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3" name="Frihandsfigur: Form 12">
              <a:extLst>
                <a:ext uri="{FF2B5EF4-FFF2-40B4-BE49-F238E27FC236}">
                  <a16:creationId xmlns:a16="http://schemas.microsoft.com/office/drawing/2014/main" id="{2FE33B09-E302-0E19-407A-8698FA28EAB3}"/>
                </a:ext>
              </a:extLst>
            </p:cNvPr>
            <p:cNvSpPr/>
            <p:nvPr/>
          </p:nvSpPr>
          <p:spPr>
            <a:xfrm>
              <a:off x="2691279" y="5488529"/>
              <a:ext cx="51575" cy="76626"/>
            </a:xfrm>
            <a:custGeom>
              <a:avLst/>
              <a:gdLst>
                <a:gd name="connsiteX0" fmla="*/ 46919 w 51575"/>
                <a:gd name="connsiteY0" fmla="*/ 54557 h 76626"/>
                <a:gd name="connsiteX1" fmla="*/ 41517 w 51575"/>
                <a:gd name="connsiteY1" fmla="*/ 56857 h 76626"/>
                <a:gd name="connsiteX2" fmla="*/ 34081 w 51575"/>
                <a:gd name="connsiteY2" fmla="*/ 51989 h 76626"/>
                <a:gd name="connsiteX3" fmla="*/ 34349 w 51575"/>
                <a:gd name="connsiteY3" fmla="*/ 46908 h 76626"/>
                <a:gd name="connsiteX4" fmla="*/ 35793 w 51575"/>
                <a:gd name="connsiteY4" fmla="*/ 39526 h 76626"/>
                <a:gd name="connsiteX5" fmla="*/ 49166 w 51575"/>
                <a:gd name="connsiteY5" fmla="*/ 31342 h 76626"/>
                <a:gd name="connsiteX6" fmla="*/ 43977 w 51575"/>
                <a:gd name="connsiteY6" fmla="*/ 15294 h 76626"/>
                <a:gd name="connsiteX7" fmla="*/ 34616 w 51575"/>
                <a:gd name="connsiteY7" fmla="*/ 5077 h 76626"/>
                <a:gd name="connsiteX8" fmla="*/ 18194 w 51575"/>
                <a:gd name="connsiteY8" fmla="*/ 2082 h 76626"/>
                <a:gd name="connsiteX9" fmla="*/ 10224 w 51575"/>
                <a:gd name="connsiteY9" fmla="*/ 2349 h 76626"/>
                <a:gd name="connsiteX10" fmla="*/ 5356 w 51575"/>
                <a:gd name="connsiteY10" fmla="*/ 14652 h 76626"/>
                <a:gd name="connsiteX11" fmla="*/ 382 w 51575"/>
                <a:gd name="connsiteY11" fmla="*/ 23264 h 76626"/>
                <a:gd name="connsiteX12" fmla="*/ 5142 w 51575"/>
                <a:gd name="connsiteY12" fmla="*/ 26848 h 76626"/>
                <a:gd name="connsiteX13" fmla="*/ 14396 w 51575"/>
                <a:gd name="connsiteY13" fmla="*/ 23532 h 76626"/>
                <a:gd name="connsiteX14" fmla="*/ 18783 w 51575"/>
                <a:gd name="connsiteY14" fmla="*/ 35300 h 76626"/>
                <a:gd name="connsiteX15" fmla="*/ 22367 w 51575"/>
                <a:gd name="connsiteY15" fmla="*/ 48191 h 76626"/>
                <a:gd name="connsiteX16" fmla="*/ 23436 w 51575"/>
                <a:gd name="connsiteY16" fmla="*/ 60655 h 76626"/>
                <a:gd name="connsiteX17" fmla="*/ 32583 w 51575"/>
                <a:gd name="connsiteY17" fmla="*/ 67930 h 76626"/>
                <a:gd name="connsiteX18" fmla="*/ 45315 w 51575"/>
                <a:gd name="connsiteY18" fmla="*/ 76542 h 76626"/>
                <a:gd name="connsiteX19" fmla="*/ 49915 w 51575"/>
                <a:gd name="connsiteY19" fmla="*/ 66967 h 76626"/>
                <a:gd name="connsiteX20" fmla="*/ 51573 w 51575"/>
                <a:gd name="connsiteY20" fmla="*/ 58301 h 76626"/>
                <a:gd name="connsiteX21" fmla="*/ 46866 w 51575"/>
                <a:gd name="connsiteY21" fmla="*/ 54610 h 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575" h="76626">
                  <a:moveTo>
                    <a:pt x="46919" y="54557"/>
                  </a:moveTo>
                  <a:cubicBezTo>
                    <a:pt x="44940" y="55627"/>
                    <a:pt x="44512" y="58034"/>
                    <a:pt x="41517" y="56857"/>
                  </a:cubicBezTo>
                  <a:cubicBezTo>
                    <a:pt x="38521" y="55680"/>
                    <a:pt x="36488" y="53166"/>
                    <a:pt x="34081" y="51989"/>
                  </a:cubicBezTo>
                  <a:cubicBezTo>
                    <a:pt x="31674" y="50813"/>
                    <a:pt x="31835" y="48619"/>
                    <a:pt x="34349" y="46908"/>
                  </a:cubicBezTo>
                  <a:cubicBezTo>
                    <a:pt x="37505" y="44768"/>
                    <a:pt x="34830" y="42521"/>
                    <a:pt x="35793" y="39526"/>
                  </a:cubicBezTo>
                  <a:cubicBezTo>
                    <a:pt x="37184" y="35139"/>
                    <a:pt x="46277" y="38884"/>
                    <a:pt x="49166" y="31342"/>
                  </a:cubicBezTo>
                  <a:cubicBezTo>
                    <a:pt x="52108" y="23585"/>
                    <a:pt x="46438" y="21125"/>
                    <a:pt x="43977" y="15294"/>
                  </a:cubicBezTo>
                  <a:cubicBezTo>
                    <a:pt x="41517" y="9463"/>
                    <a:pt x="39965" y="7912"/>
                    <a:pt x="34616" y="5077"/>
                  </a:cubicBezTo>
                  <a:cubicBezTo>
                    <a:pt x="29320" y="2296"/>
                    <a:pt x="20655" y="4382"/>
                    <a:pt x="18194" y="2082"/>
                  </a:cubicBezTo>
                  <a:cubicBezTo>
                    <a:pt x="15734" y="-218"/>
                    <a:pt x="12899" y="-1235"/>
                    <a:pt x="10224" y="2349"/>
                  </a:cubicBezTo>
                  <a:cubicBezTo>
                    <a:pt x="7549" y="5933"/>
                    <a:pt x="9636" y="11496"/>
                    <a:pt x="5356" y="14652"/>
                  </a:cubicBezTo>
                  <a:cubicBezTo>
                    <a:pt x="1023" y="17808"/>
                    <a:pt x="1826" y="20750"/>
                    <a:pt x="382" y="23264"/>
                  </a:cubicBezTo>
                  <a:cubicBezTo>
                    <a:pt x="-1063" y="25778"/>
                    <a:pt x="1826" y="29362"/>
                    <a:pt x="5142" y="26848"/>
                  </a:cubicBezTo>
                  <a:cubicBezTo>
                    <a:pt x="8459" y="24334"/>
                    <a:pt x="11775" y="21766"/>
                    <a:pt x="14396" y="23532"/>
                  </a:cubicBezTo>
                  <a:cubicBezTo>
                    <a:pt x="17017" y="25297"/>
                    <a:pt x="14985" y="31716"/>
                    <a:pt x="18783" y="35300"/>
                  </a:cubicBezTo>
                  <a:cubicBezTo>
                    <a:pt x="22581" y="38884"/>
                    <a:pt x="22581" y="44233"/>
                    <a:pt x="22367" y="48191"/>
                  </a:cubicBezTo>
                  <a:cubicBezTo>
                    <a:pt x="22153" y="52150"/>
                    <a:pt x="19639" y="58408"/>
                    <a:pt x="23436" y="60655"/>
                  </a:cubicBezTo>
                  <a:cubicBezTo>
                    <a:pt x="27234" y="62902"/>
                    <a:pt x="29428" y="62902"/>
                    <a:pt x="32583" y="67930"/>
                  </a:cubicBezTo>
                  <a:cubicBezTo>
                    <a:pt x="35740" y="72958"/>
                    <a:pt x="40554" y="77291"/>
                    <a:pt x="45315" y="76542"/>
                  </a:cubicBezTo>
                  <a:cubicBezTo>
                    <a:pt x="50075" y="75847"/>
                    <a:pt x="50182" y="70230"/>
                    <a:pt x="49915" y="66967"/>
                  </a:cubicBezTo>
                  <a:cubicBezTo>
                    <a:pt x="49647" y="63704"/>
                    <a:pt x="51466" y="61457"/>
                    <a:pt x="51573" y="58301"/>
                  </a:cubicBezTo>
                  <a:cubicBezTo>
                    <a:pt x="51680" y="55145"/>
                    <a:pt x="48845" y="53541"/>
                    <a:pt x="46866" y="5461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4" name="Frihandsfigur: Form 13">
              <a:extLst>
                <a:ext uri="{FF2B5EF4-FFF2-40B4-BE49-F238E27FC236}">
                  <a16:creationId xmlns:a16="http://schemas.microsoft.com/office/drawing/2014/main" id="{74AD5ED0-244C-B787-3DF7-9F98801D65A6}"/>
                </a:ext>
              </a:extLst>
            </p:cNvPr>
            <p:cNvSpPr/>
            <p:nvPr/>
          </p:nvSpPr>
          <p:spPr>
            <a:xfrm>
              <a:off x="2943708" y="5687038"/>
              <a:ext cx="42314" cy="43168"/>
            </a:xfrm>
            <a:custGeom>
              <a:avLst/>
              <a:gdLst>
                <a:gd name="connsiteX0" fmla="*/ 2465 w 42314"/>
                <a:gd name="connsiteY0" fmla="*/ 17004 h 43168"/>
                <a:gd name="connsiteX1" fmla="*/ 3642 w 42314"/>
                <a:gd name="connsiteY1" fmla="*/ 25082 h 43168"/>
                <a:gd name="connsiteX2" fmla="*/ 10115 w 42314"/>
                <a:gd name="connsiteY2" fmla="*/ 35512 h 43168"/>
                <a:gd name="connsiteX3" fmla="*/ 10115 w 42314"/>
                <a:gd name="connsiteY3" fmla="*/ 42787 h 43168"/>
                <a:gd name="connsiteX4" fmla="*/ 18673 w 42314"/>
                <a:gd name="connsiteY4" fmla="*/ 41610 h 43168"/>
                <a:gd name="connsiteX5" fmla="*/ 29639 w 42314"/>
                <a:gd name="connsiteY5" fmla="*/ 42092 h 43168"/>
                <a:gd name="connsiteX6" fmla="*/ 36433 w 42314"/>
                <a:gd name="connsiteY6" fmla="*/ 37492 h 43168"/>
                <a:gd name="connsiteX7" fmla="*/ 41889 w 42314"/>
                <a:gd name="connsiteY7" fmla="*/ 37117 h 43168"/>
                <a:gd name="connsiteX8" fmla="*/ 41193 w 42314"/>
                <a:gd name="connsiteY8" fmla="*/ 30645 h 43168"/>
                <a:gd name="connsiteX9" fmla="*/ 33116 w 42314"/>
                <a:gd name="connsiteY9" fmla="*/ 28077 h 43168"/>
                <a:gd name="connsiteX10" fmla="*/ 25948 w 42314"/>
                <a:gd name="connsiteY10" fmla="*/ 21177 h 43168"/>
                <a:gd name="connsiteX11" fmla="*/ 25199 w 42314"/>
                <a:gd name="connsiteY11" fmla="*/ 14918 h 43168"/>
                <a:gd name="connsiteX12" fmla="*/ 20332 w 42314"/>
                <a:gd name="connsiteY12" fmla="*/ 8606 h 43168"/>
                <a:gd name="connsiteX13" fmla="*/ 10436 w 42314"/>
                <a:gd name="connsiteY13" fmla="*/ 1973 h 43168"/>
                <a:gd name="connsiteX14" fmla="*/ 4231 w 42314"/>
                <a:gd name="connsiteY14" fmla="*/ 1973 h 43168"/>
                <a:gd name="connsiteX15" fmla="*/ 5300 w 42314"/>
                <a:gd name="connsiteY15" fmla="*/ 9409 h 43168"/>
                <a:gd name="connsiteX16" fmla="*/ 2358 w 42314"/>
                <a:gd name="connsiteY16" fmla="*/ 17004 h 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14" h="43168">
                  <a:moveTo>
                    <a:pt x="2465" y="17004"/>
                  </a:moveTo>
                  <a:cubicBezTo>
                    <a:pt x="-744" y="18181"/>
                    <a:pt x="-1279" y="23049"/>
                    <a:pt x="3642" y="25082"/>
                  </a:cubicBezTo>
                  <a:cubicBezTo>
                    <a:pt x="8563" y="27114"/>
                    <a:pt x="10329" y="32677"/>
                    <a:pt x="10115" y="35512"/>
                  </a:cubicBezTo>
                  <a:cubicBezTo>
                    <a:pt x="9901" y="38401"/>
                    <a:pt x="7173" y="41183"/>
                    <a:pt x="10115" y="42787"/>
                  </a:cubicBezTo>
                  <a:cubicBezTo>
                    <a:pt x="13057" y="44392"/>
                    <a:pt x="13806" y="40327"/>
                    <a:pt x="18673" y="41610"/>
                  </a:cubicBezTo>
                  <a:cubicBezTo>
                    <a:pt x="23541" y="42894"/>
                    <a:pt x="26376" y="43590"/>
                    <a:pt x="29639" y="42092"/>
                  </a:cubicBezTo>
                  <a:cubicBezTo>
                    <a:pt x="32902" y="40594"/>
                    <a:pt x="33598" y="36743"/>
                    <a:pt x="36433" y="37492"/>
                  </a:cubicBezTo>
                  <a:cubicBezTo>
                    <a:pt x="39268" y="38240"/>
                    <a:pt x="40979" y="38294"/>
                    <a:pt x="41889" y="37117"/>
                  </a:cubicBezTo>
                  <a:cubicBezTo>
                    <a:pt x="42798" y="35940"/>
                    <a:pt x="42103" y="33587"/>
                    <a:pt x="41193" y="30645"/>
                  </a:cubicBezTo>
                  <a:cubicBezTo>
                    <a:pt x="39535" y="25616"/>
                    <a:pt x="35149" y="29628"/>
                    <a:pt x="33116" y="28077"/>
                  </a:cubicBezTo>
                  <a:cubicBezTo>
                    <a:pt x="31083" y="26472"/>
                    <a:pt x="28355" y="22835"/>
                    <a:pt x="25948" y="21177"/>
                  </a:cubicBezTo>
                  <a:cubicBezTo>
                    <a:pt x="23541" y="19518"/>
                    <a:pt x="24450" y="17218"/>
                    <a:pt x="25199" y="14918"/>
                  </a:cubicBezTo>
                  <a:cubicBezTo>
                    <a:pt x="25895" y="12671"/>
                    <a:pt x="24236" y="9355"/>
                    <a:pt x="20332" y="8606"/>
                  </a:cubicBezTo>
                  <a:cubicBezTo>
                    <a:pt x="16373" y="7857"/>
                    <a:pt x="12147" y="4273"/>
                    <a:pt x="10436" y="1973"/>
                  </a:cubicBezTo>
                  <a:cubicBezTo>
                    <a:pt x="8777" y="-327"/>
                    <a:pt x="4659" y="-969"/>
                    <a:pt x="4231" y="1973"/>
                  </a:cubicBezTo>
                  <a:cubicBezTo>
                    <a:pt x="3803" y="4915"/>
                    <a:pt x="6691" y="6841"/>
                    <a:pt x="5300" y="9409"/>
                  </a:cubicBezTo>
                  <a:cubicBezTo>
                    <a:pt x="3910" y="11976"/>
                    <a:pt x="5568" y="15774"/>
                    <a:pt x="2358" y="1700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5" name="Frihandsfigur: Form 14">
              <a:extLst>
                <a:ext uri="{FF2B5EF4-FFF2-40B4-BE49-F238E27FC236}">
                  <a16:creationId xmlns:a16="http://schemas.microsoft.com/office/drawing/2014/main" id="{418F9B2C-AACF-2FFC-B83B-0FC8102E20DF}"/>
                </a:ext>
              </a:extLst>
            </p:cNvPr>
            <p:cNvSpPr/>
            <p:nvPr/>
          </p:nvSpPr>
          <p:spPr>
            <a:xfrm>
              <a:off x="2907806" y="5728466"/>
              <a:ext cx="81646" cy="73282"/>
            </a:xfrm>
            <a:custGeom>
              <a:avLst/>
              <a:gdLst>
                <a:gd name="connsiteX0" fmla="*/ 70248 w 81646"/>
                <a:gd name="connsiteY0" fmla="*/ 68331 h 73282"/>
                <a:gd name="connsiteX1" fmla="*/ 75223 w 81646"/>
                <a:gd name="connsiteY1" fmla="*/ 58542 h 73282"/>
                <a:gd name="connsiteX2" fmla="*/ 76400 w 81646"/>
                <a:gd name="connsiteY2" fmla="*/ 48432 h 73282"/>
                <a:gd name="connsiteX3" fmla="*/ 79609 w 81646"/>
                <a:gd name="connsiteY3" fmla="*/ 39232 h 73282"/>
                <a:gd name="connsiteX4" fmla="*/ 80198 w 81646"/>
                <a:gd name="connsiteY4" fmla="*/ 29550 h 73282"/>
                <a:gd name="connsiteX5" fmla="*/ 80786 w 81646"/>
                <a:gd name="connsiteY5" fmla="*/ 23131 h 73282"/>
                <a:gd name="connsiteX6" fmla="*/ 76560 w 81646"/>
                <a:gd name="connsiteY6" fmla="*/ 17140 h 73282"/>
                <a:gd name="connsiteX7" fmla="*/ 76560 w 81646"/>
                <a:gd name="connsiteY7" fmla="*/ 6602 h 73282"/>
                <a:gd name="connsiteX8" fmla="*/ 76560 w 81646"/>
                <a:gd name="connsiteY8" fmla="*/ 664 h 73282"/>
                <a:gd name="connsiteX9" fmla="*/ 72121 w 81646"/>
                <a:gd name="connsiteY9" fmla="*/ 1734 h 73282"/>
                <a:gd name="connsiteX10" fmla="*/ 67306 w 81646"/>
                <a:gd name="connsiteY10" fmla="*/ 5318 h 73282"/>
                <a:gd name="connsiteX11" fmla="*/ 66237 w 81646"/>
                <a:gd name="connsiteY11" fmla="*/ 14037 h 73282"/>
                <a:gd name="connsiteX12" fmla="*/ 60566 w 81646"/>
                <a:gd name="connsiteY12" fmla="*/ 13770 h 73282"/>
                <a:gd name="connsiteX13" fmla="*/ 56180 w 81646"/>
                <a:gd name="connsiteY13" fmla="*/ 17193 h 73282"/>
                <a:gd name="connsiteX14" fmla="*/ 48424 w 81646"/>
                <a:gd name="connsiteY14" fmla="*/ 11256 h 73282"/>
                <a:gd name="connsiteX15" fmla="*/ 37886 w 81646"/>
                <a:gd name="connsiteY15" fmla="*/ 12219 h 73282"/>
                <a:gd name="connsiteX16" fmla="*/ 30986 w 81646"/>
                <a:gd name="connsiteY16" fmla="*/ 12005 h 73282"/>
                <a:gd name="connsiteX17" fmla="*/ 22266 w 81646"/>
                <a:gd name="connsiteY17" fmla="*/ 18638 h 73282"/>
                <a:gd name="connsiteX18" fmla="*/ 15419 w 81646"/>
                <a:gd name="connsiteY18" fmla="*/ 16016 h 73282"/>
                <a:gd name="connsiteX19" fmla="*/ 10980 w 81646"/>
                <a:gd name="connsiteY19" fmla="*/ 19280 h 73282"/>
                <a:gd name="connsiteX20" fmla="*/ 10980 w 81646"/>
                <a:gd name="connsiteY20" fmla="*/ 26073 h 73282"/>
                <a:gd name="connsiteX21" fmla="*/ 11996 w 81646"/>
                <a:gd name="connsiteY21" fmla="*/ 33027 h 73282"/>
                <a:gd name="connsiteX22" fmla="*/ 17399 w 81646"/>
                <a:gd name="connsiteY22" fmla="*/ 35594 h 73282"/>
                <a:gd name="connsiteX23" fmla="*/ 15687 w 81646"/>
                <a:gd name="connsiteY23" fmla="*/ 37788 h 73282"/>
                <a:gd name="connsiteX24" fmla="*/ 8573 w 81646"/>
                <a:gd name="connsiteY24" fmla="*/ 37788 h 73282"/>
                <a:gd name="connsiteX25" fmla="*/ 6754 w 81646"/>
                <a:gd name="connsiteY25" fmla="*/ 46828 h 73282"/>
                <a:gd name="connsiteX26" fmla="*/ 3651 w 81646"/>
                <a:gd name="connsiteY26" fmla="*/ 53300 h 73282"/>
                <a:gd name="connsiteX27" fmla="*/ 281 w 81646"/>
                <a:gd name="connsiteY27" fmla="*/ 58810 h 73282"/>
                <a:gd name="connsiteX28" fmla="*/ 1726 w 81646"/>
                <a:gd name="connsiteY28" fmla="*/ 62126 h 73282"/>
                <a:gd name="connsiteX29" fmla="*/ 5203 w 81646"/>
                <a:gd name="connsiteY29" fmla="*/ 60468 h 73282"/>
                <a:gd name="connsiteX30" fmla="*/ 9375 w 81646"/>
                <a:gd name="connsiteY30" fmla="*/ 65336 h 73282"/>
                <a:gd name="connsiteX31" fmla="*/ 13922 w 81646"/>
                <a:gd name="connsiteY31" fmla="*/ 65603 h 73282"/>
                <a:gd name="connsiteX32" fmla="*/ 19913 w 81646"/>
                <a:gd name="connsiteY32" fmla="*/ 66138 h 73282"/>
                <a:gd name="connsiteX33" fmla="*/ 27883 w 81646"/>
                <a:gd name="connsiteY33" fmla="*/ 65817 h 73282"/>
                <a:gd name="connsiteX34" fmla="*/ 26760 w 81646"/>
                <a:gd name="connsiteY34" fmla="*/ 61003 h 73282"/>
                <a:gd name="connsiteX35" fmla="*/ 21571 w 81646"/>
                <a:gd name="connsiteY35" fmla="*/ 54370 h 73282"/>
                <a:gd name="connsiteX36" fmla="*/ 24994 w 81646"/>
                <a:gd name="connsiteY36" fmla="*/ 46025 h 73282"/>
                <a:gd name="connsiteX37" fmla="*/ 30183 w 81646"/>
                <a:gd name="connsiteY37" fmla="*/ 42548 h 73282"/>
                <a:gd name="connsiteX38" fmla="*/ 40026 w 81646"/>
                <a:gd name="connsiteY38" fmla="*/ 45223 h 73282"/>
                <a:gd name="connsiteX39" fmla="*/ 50029 w 81646"/>
                <a:gd name="connsiteY39" fmla="*/ 49181 h 73282"/>
                <a:gd name="connsiteX40" fmla="*/ 54575 w 81646"/>
                <a:gd name="connsiteY40" fmla="*/ 58649 h 73282"/>
                <a:gd name="connsiteX41" fmla="*/ 54843 w 81646"/>
                <a:gd name="connsiteY41" fmla="*/ 67208 h 73282"/>
                <a:gd name="connsiteX42" fmla="*/ 58106 w 81646"/>
                <a:gd name="connsiteY42" fmla="*/ 73146 h 73282"/>
                <a:gd name="connsiteX43" fmla="*/ 63776 w 81646"/>
                <a:gd name="connsiteY43" fmla="*/ 71166 h 73282"/>
                <a:gd name="connsiteX44" fmla="*/ 70355 w 81646"/>
                <a:gd name="connsiteY44" fmla="*/ 68438 h 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646" h="73282">
                  <a:moveTo>
                    <a:pt x="70248" y="68331"/>
                  </a:moveTo>
                  <a:cubicBezTo>
                    <a:pt x="71746" y="66352"/>
                    <a:pt x="76079" y="62715"/>
                    <a:pt x="75223" y="58542"/>
                  </a:cubicBezTo>
                  <a:cubicBezTo>
                    <a:pt x="74367" y="54370"/>
                    <a:pt x="74688" y="50519"/>
                    <a:pt x="76400" y="48432"/>
                  </a:cubicBezTo>
                  <a:cubicBezTo>
                    <a:pt x="78058" y="46346"/>
                    <a:pt x="80412" y="43190"/>
                    <a:pt x="79609" y="39232"/>
                  </a:cubicBezTo>
                  <a:cubicBezTo>
                    <a:pt x="78807" y="35273"/>
                    <a:pt x="78379" y="31529"/>
                    <a:pt x="80198" y="29550"/>
                  </a:cubicBezTo>
                  <a:cubicBezTo>
                    <a:pt x="82017" y="27571"/>
                    <a:pt x="82017" y="24896"/>
                    <a:pt x="80786" y="23131"/>
                  </a:cubicBezTo>
                  <a:cubicBezTo>
                    <a:pt x="79556" y="21366"/>
                    <a:pt x="77149" y="20510"/>
                    <a:pt x="76560" y="17140"/>
                  </a:cubicBezTo>
                  <a:cubicBezTo>
                    <a:pt x="75972" y="13770"/>
                    <a:pt x="75491" y="9811"/>
                    <a:pt x="76560" y="6602"/>
                  </a:cubicBezTo>
                  <a:cubicBezTo>
                    <a:pt x="77577" y="3393"/>
                    <a:pt x="77951" y="2376"/>
                    <a:pt x="76560" y="664"/>
                  </a:cubicBezTo>
                  <a:cubicBezTo>
                    <a:pt x="75598" y="-619"/>
                    <a:pt x="73886" y="76"/>
                    <a:pt x="72121" y="1734"/>
                  </a:cubicBezTo>
                  <a:cubicBezTo>
                    <a:pt x="70355" y="3446"/>
                    <a:pt x="67306" y="3018"/>
                    <a:pt x="67306" y="5318"/>
                  </a:cubicBezTo>
                  <a:cubicBezTo>
                    <a:pt x="67306" y="7618"/>
                    <a:pt x="67681" y="12914"/>
                    <a:pt x="66237" y="14037"/>
                  </a:cubicBezTo>
                  <a:cubicBezTo>
                    <a:pt x="64792" y="15214"/>
                    <a:pt x="62064" y="12647"/>
                    <a:pt x="60566" y="13770"/>
                  </a:cubicBezTo>
                  <a:cubicBezTo>
                    <a:pt x="59069" y="14893"/>
                    <a:pt x="58962" y="18263"/>
                    <a:pt x="56180" y="17193"/>
                  </a:cubicBezTo>
                  <a:cubicBezTo>
                    <a:pt x="53399" y="16070"/>
                    <a:pt x="51687" y="12700"/>
                    <a:pt x="48424" y="11256"/>
                  </a:cubicBezTo>
                  <a:cubicBezTo>
                    <a:pt x="45161" y="9811"/>
                    <a:pt x="41256" y="11630"/>
                    <a:pt x="37886" y="12219"/>
                  </a:cubicBezTo>
                  <a:cubicBezTo>
                    <a:pt x="34462" y="12807"/>
                    <a:pt x="35318" y="11042"/>
                    <a:pt x="30986" y="12005"/>
                  </a:cubicBezTo>
                  <a:cubicBezTo>
                    <a:pt x="26599" y="12968"/>
                    <a:pt x="26332" y="16765"/>
                    <a:pt x="22266" y="18638"/>
                  </a:cubicBezTo>
                  <a:cubicBezTo>
                    <a:pt x="18201" y="20510"/>
                    <a:pt x="17559" y="17621"/>
                    <a:pt x="15419" y="16016"/>
                  </a:cubicBezTo>
                  <a:cubicBezTo>
                    <a:pt x="13280" y="14412"/>
                    <a:pt x="11033" y="16712"/>
                    <a:pt x="10980" y="19280"/>
                  </a:cubicBezTo>
                  <a:cubicBezTo>
                    <a:pt x="10873" y="21847"/>
                    <a:pt x="11889" y="24040"/>
                    <a:pt x="10980" y="26073"/>
                  </a:cubicBezTo>
                  <a:cubicBezTo>
                    <a:pt x="10070" y="28106"/>
                    <a:pt x="10017" y="32492"/>
                    <a:pt x="11996" y="33027"/>
                  </a:cubicBezTo>
                  <a:cubicBezTo>
                    <a:pt x="13975" y="33562"/>
                    <a:pt x="16810" y="34418"/>
                    <a:pt x="17399" y="35594"/>
                  </a:cubicBezTo>
                  <a:cubicBezTo>
                    <a:pt x="18041" y="36771"/>
                    <a:pt x="17666" y="37841"/>
                    <a:pt x="15687" y="37788"/>
                  </a:cubicBezTo>
                  <a:cubicBezTo>
                    <a:pt x="13654" y="37788"/>
                    <a:pt x="11140" y="36076"/>
                    <a:pt x="8573" y="37788"/>
                  </a:cubicBezTo>
                  <a:cubicBezTo>
                    <a:pt x="6005" y="39499"/>
                    <a:pt x="8359" y="44367"/>
                    <a:pt x="6754" y="46828"/>
                  </a:cubicBezTo>
                  <a:cubicBezTo>
                    <a:pt x="5149" y="49288"/>
                    <a:pt x="4507" y="50519"/>
                    <a:pt x="3651" y="53300"/>
                  </a:cubicBezTo>
                  <a:cubicBezTo>
                    <a:pt x="2795" y="56082"/>
                    <a:pt x="870" y="56456"/>
                    <a:pt x="281" y="58810"/>
                  </a:cubicBezTo>
                  <a:cubicBezTo>
                    <a:pt x="-307" y="61163"/>
                    <a:pt x="-40" y="62019"/>
                    <a:pt x="1726" y="62126"/>
                  </a:cubicBezTo>
                  <a:cubicBezTo>
                    <a:pt x="3491" y="62233"/>
                    <a:pt x="3330" y="59559"/>
                    <a:pt x="5203" y="60468"/>
                  </a:cubicBezTo>
                  <a:cubicBezTo>
                    <a:pt x="7075" y="61377"/>
                    <a:pt x="6807" y="64640"/>
                    <a:pt x="9375" y="65336"/>
                  </a:cubicBezTo>
                  <a:cubicBezTo>
                    <a:pt x="11943" y="66031"/>
                    <a:pt x="11836" y="63945"/>
                    <a:pt x="13922" y="65603"/>
                  </a:cubicBezTo>
                  <a:cubicBezTo>
                    <a:pt x="16008" y="67262"/>
                    <a:pt x="18094" y="67048"/>
                    <a:pt x="19913" y="66138"/>
                  </a:cubicBezTo>
                  <a:cubicBezTo>
                    <a:pt x="21731" y="65229"/>
                    <a:pt x="26439" y="67048"/>
                    <a:pt x="27883" y="65817"/>
                  </a:cubicBezTo>
                  <a:cubicBezTo>
                    <a:pt x="29327" y="64587"/>
                    <a:pt x="29060" y="62126"/>
                    <a:pt x="26760" y="61003"/>
                  </a:cubicBezTo>
                  <a:cubicBezTo>
                    <a:pt x="24460" y="59880"/>
                    <a:pt x="20822" y="57312"/>
                    <a:pt x="21571" y="54370"/>
                  </a:cubicBezTo>
                  <a:cubicBezTo>
                    <a:pt x="22320" y="51428"/>
                    <a:pt x="22427" y="47577"/>
                    <a:pt x="24994" y="46025"/>
                  </a:cubicBezTo>
                  <a:cubicBezTo>
                    <a:pt x="27562" y="44474"/>
                    <a:pt x="27081" y="42120"/>
                    <a:pt x="30183" y="42548"/>
                  </a:cubicBezTo>
                  <a:cubicBezTo>
                    <a:pt x="33286" y="42923"/>
                    <a:pt x="36014" y="42976"/>
                    <a:pt x="40026" y="45223"/>
                  </a:cubicBezTo>
                  <a:cubicBezTo>
                    <a:pt x="44038" y="47470"/>
                    <a:pt x="46980" y="48700"/>
                    <a:pt x="50029" y="49181"/>
                  </a:cubicBezTo>
                  <a:cubicBezTo>
                    <a:pt x="53078" y="49663"/>
                    <a:pt x="54629" y="54316"/>
                    <a:pt x="54575" y="58649"/>
                  </a:cubicBezTo>
                  <a:cubicBezTo>
                    <a:pt x="54522" y="62982"/>
                    <a:pt x="53720" y="64159"/>
                    <a:pt x="54843" y="67208"/>
                  </a:cubicBezTo>
                  <a:cubicBezTo>
                    <a:pt x="56020" y="70204"/>
                    <a:pt x="55966" y="72397"/>
                    <a:pt x="58106" y="73146"/>
                  </a:cubicBezTo>
                  <a:cubicBezTo>
                    <a:pt x="60245" y="73894"/>
                    <a:pt x="62171" y="71327"/>
                    <a:pt x="63776" y="71166"/>
                  </a:cubicBezTo>
                  <a:cubicBezTo>
                    <a:pt x="65381" y="71006"/>
                    <a:pt x="68858" y="70418"/>
                    <a:pt x="70355" y="6843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6" name="Frihandsfigur: Form 15">
              <a:extLst>
                <a:ext uri="{FF2B5EF4-FFF2-40B4-BE49-F238E27FC236}">
                  <a16:creationId xmlns:a16="http://schemas.microsoft.com/office/drawing/2014/main" id="{40CC83D1-BD45-D40E-AC16-68DE937F4602}"/>
                </a:ext>
              </a:extLst>
            </p:cNvPr>
            <p:cNvSpPr/>
            <p:nvPr/>
          </p:nvSpPr>
          <p:spPr>
            <a:xfrm>
              <a:off x="3010102" y="5864503"/>
              <a:ext cx="21745" cy="16498"/>
            </a:xfrm>
            <a:custGeom>
              <a:avLst/>
              <a:gdLst>
                <a:gd name="connsiteX0" fmla="*/ 10318 w 21745"/>
                <a:gd name="connsiteY0" fmla="*/ 14564 h 16498"/>
                <a:gd name="connsiteX1" fmla="*/ 20535 w 21745"/>
                <a:gd name="connsiteY1" fmla="*/ 10338 h 16498"/>
                <a:gd name="connsiteX2" fmla="*/ 18930 w 21745"/>
                <a:gd name="connsiteY2" fmla="*/ 977 h 16498"/>
                <a:gd name="connsiteX3" fmla="*/ 6413 w 21745"/>
                <a:gd name="connsiteY3" fmla="*/ 3919 h 16498"/>
                <a:gd name="connsiteX4" fmla="*/ 101 w 21745"/>
                <a:gd name="connsiteY4" fmla="*/ 13868 h 16498"/>
                <a:gd name="connsiteX5" fmla="*/ 10318 w 21745"/>
                <a:gd name="connsiteY5" fmla="*/ 14564 h 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 h="16498">
                  <a:moveTo>
                    <a:pt x="10318" y="14564"/>
                  </a:moveTo>
                  <a:cubicBezTo>
                    <a:pt x="13260" y="11782"/>
                    <a:pt x="17861" y="14403"/>
                    <a:pt x="20535" y="10338"/>
                  </a:cubicBezTo>
                  <a:cubicBezTo>
                    <a:pt x="22354" y="7503"/>
                    <a:pt x="22354" y="2421"/>
                    <a:pt x="18930" y="977"/>
                  </a:cubicBezTo>
                  <a:cubicBezTo>
                    <a:pt x="13849" y="-1163"/>
                    <a:pt x="9944" y="388"/>
                    <a:pt x="6413" y="3919"/>
                  </a:cubicBezTo>
                  <a:cubicBezTo>
                    <a:pt x="2883" y="7449"/>
                    <a:pt x="-648" y="10605"/>
                    <a:pt x="101" y="13868"/>
                  </a:cubicBezTo>
                  <a:cubicBezTo>
                    <a:pt x="797" y="17078"/>
                    <a:pt x="7376" y="17399"/>
                    <a:pt x="10318" y="1456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7" name="Frihandsfigur: Form 16">
              <a:extLst>
                <a:ext uri="{FF2B5EF4-FFF2-40B4-BE49-F238E27FC236}">
                  <a16:creationId xmlns:a16="http://schemas.microsoft.com/office/drawing/2014/main" id="{F2F84B90-7FF0-F678-EC51-489FEFDB2C57}"/>
                </a:ext>
              </a:extLst>
            </p:cNvPr>
            <p:cNvSpPr/>
            <p:nvPr/>
          </p:nvSpPr>
          <p:spPr>
            <a:xfrm>
              <a:off x="2946071" y="5851999"/>
              <a:ext cx="19003" cy="19324"/>
            </a:xfrm>
            <a:custGeom>
              <a:avLst/>
              <a:gdLst>
                <a:gd name="connsiteX0" fmla="*/ 16685 w 19003"/>
                <a:gd name="connsiteY0" fmla="*/ 1981 h 19324"/>
                <a:gd name="connsiteX1" fmla="*/ 2938 w 19003"/>
                <a:gd name="connsiteY1" fmla="*/ 2837 h 19324"/>
                <a:gd name="connsiteX2" fmla="*/ 4221 w 19003"/>
                <a:gd name="connsiteY2" fmla="*/ 17600 h 19324"/>
                <a:gd name="connsiteX3" fmla="*/ 17541 w 19003"/>
                <a:gd name="connsiteY3" fmla="*/ 15033 h 19324"/>
                <a:gd name="connsiteX4" fmla="*/ 16685 w 19003"/>
                <a:gd name="connsiteY4" fmla="*/ 2034 h 1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19324">
                  <a:moveTo>
                    <a:pt x="16685" y="1981"/>
                  </a:moveTo>
                  <a:cubicBezTo>
                    <a:pt x="13422" y="-212"/>
                    <a:pt x="5987" y="-1389"/>
                    <a:pt x="2938" y="2837"/>
                  </a:cubicBezTo>
                  <a:cubicBezTo>
                    <a:pt x="-58" y="7062"/>
                    <a:pt x="-2305" y="13963"/>
                    <a:pt x="4221" y="17600"/>
                  </a:cubicBezTo>
                  <a:cubicBezTo>
                    <a:pt x="10747" y="21184"/>
                    <a:pt x="15562" y="18617"/>
                    <a:pt x="17541" y="15033"/>
                  </a:cubicBezTo>
                  <a:cubicBezTo>
                    <a:pt x="19467" y="11449"/>
                    <a:pt x="19788" y="4120"/>
                    <a:pt x="16685" y="203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8" name="Frihandsfigur: Form 17">
              <a:extLst>
                <a:ext uri="{FF2B5EF4-FFF2-40B4-BE49-F238E27FC236}">
                  <a16:creationId xmlns:a16="http://schemas.microsoft.com/office/drawing/2014/main" id="{93DFFE75-CD8A-D247-257A-CBDED4E3D51B}"/>
                </a:ext>
              </a:extLst>
            </p:cNvPr>
            <p:cNvSpPr/>
            <p:nvPr/>
          </p:nvSpPr>
          <p:spPr>
            <a:xfrm>
              <a:off x="2914801" y="5807652"/>
              <a:ext cx="21010" cy="20879"/>
            </a:xfrm>
            <a:custGeom>
              <a:avLst/>
              <a:gdLst>
                <a:gd name="connsiteX0" fmla="*/ 6873 w 21010"/>
                <a:gd name="connsiteY0" fmla="*/ 20758 h 20879"/>
                <a:gd name="connsiteX1" fmla="*/ 18695 w 21010"/>
                <a:gd name="connsiteY1" fmla="*/ 16425 h 20879"/>
                <a:gd name="connsiteX2" fmla="*/ 19069 w 21010"/>
                <a:gd name="connsiteY2" fmla="*/ 10755 h 20879"/>
                <a:gd name="connsiteX3" fmla="*/ 15592 w 21010"/>
                <a:gd name="connsiteY3" fmla="*/ 1020 h 20879"/>
                <a:gd name="connsiteX4" fmla="*/ 5536 w 21010"/>
                <a:gd name="connsiteY4" fmla="*/ 5139 h 20879"/>
                <a:gd name="connsiteX5" fmla="*/ 187 w 21010"/>
                <a:gd name="connsiteY5" fmla="*/ 13376 h 20879"/>
                <a:gd name="connsiteX6" fmla="*/ 6873 w 21010"/>
                <a:gd name="connsiteY6" fmla="*/ 20758 h 2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0" h="20879">
                  <a:moveTo>
                    <a:pt x="6873" y="20758"/>
                  </a:moveTo>
                  <a:cubicBezTo>
                    <a:pt x="12169" y="21614"/>
                    <a:pt x="15592" y="17709"/>
                    <a:pt x="18695" y="16425"/>
                  </a:cubicBezTo>
                  <a:cubicBezTo>
                    <a:pt x="21744" y="15195"/>
                    <a:pt x="21690" y="12360"/>
                    <a:pt x="19069" y="10755"/>
                  </a:cubicBezTo>
                  <a:cubicBezTo>
                    <a:pt x="16502" y="9151"/>
                    <a:pt x="18320" y="3374"/>
                    <a:pt x="15592" y="1020"/>
                  </a:cubicBezTo>
                  <a:cubicBezTo>
                    <a:pt x="11580" y="-2564"/>
                    <a:pt x="9280" y="4390"/>
                    <a:pt x="5536" y="5139"/>
                  </a:cubicBezTo>
                  <a:cubicBezTo>
                    <a:pt x="1791" y="5888"/>
                    <a:pt x="-723" y="8402"/>
                    <a:pt x="187" y="13376"/>
                  </a:cubicBezTo>
                  <a:cubicBezTo>
                    <a:pt x="1043" y="18351"/>
                    <a:pt x="1631" y="19902"/>
                    <a:pt x="6873" y="2075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9" name="Frihandsfigur: Form 18">
              <a:extLst>
                <a:ext uri="{FF2B5EF4-FFF2-40B4-BE49-F238E27FC236}">
                  <a16:creationId xmlns:a16="http://schemas.microsoft.com/office/drawing/2014/main" id="{CB65B199-9C1A-C162-D218-BFA877523EC8}"/>
                </a:ext>
              </a:extLst>
            </p:cNvPr>
            <p:cNvSpPr/>
            <p:nvPr/>
          </p:nvSpPr>
          <p:spPr>
            <a:xfrm>
              <a:off x="2936742" y="5896139"/>
              <a:ext cx="26495" cy="17432"/>
            </a:xfrm>
            <a:custGeom>
              <a:avLst/>
              <a:gdLst>
                <a:gd name="connsiteX0" fmla="*/ 7987 w 26495"/>
                <a:gd name="connsiteY0" fmla="*/ 473 h 17432"/>
                <a:gd name="connsiteX1" fmla="*/ 1087 w 26495"/>
                <a:gd name="connsiteY1" fmla="*/ 3789 h 17432"/>
                <a:gd name="connsiteX2" fmla="*/ 6276 w 26495"/>
                <a:gd name="connsiteY2" fmla="*/ 14702 h 17432"/>
                <a:gd name="connsiteX3" fmla="*/ 20665 w 26495"/>
                <a:gd name="connsiteY3" fmla="*/ 17430 h 17432"/>
                <a:gd name="connsiteX4" fmla="*/ 23393 w 26495"/>
                <a:gd name="connsiteY4" fmla="*/ 4485 h 17432"/>
                <a:gd name="connsiteX5" fmla="*/ 7987 w 26495"/>
                <a:gd name="connsiteY5" fmla="*/ 473 h 1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5" h="17432">
                  <a:moveTo>
                    <a:pt x="7987" y="473"/>
                  </a:moveTo>
                  <a:cubicBezTo>
                    <a:pt x="6650" y="-222"/>
                    <a:pt x="3548" y="-811"/>
                    <a:pt x="1087" y="3789"/>
                  </a:cubicBezTo>
                  <a:cubicBezTo>
                    <a:pt x="-1374" y="8390"/>
                    <a:pt x="338" y="14434"/>
                    <a:pt x="6276" y="14702"/>
                  </a:cubicBezTo>
                  <a:cubicBezTo>
                    <a:pt x="12695" y="15023"/>
                    <a:pt x="13337" y="17269"/>
                    <a:pt x="20665" y="17430"/>
                  </a:cubicBezTo>
                  <a:cubicBezTo>
                    <a:pt x="27993" y="17590"/>
                    <a:pt x="27833" y="8925"/>
                    <a:pt x="23393" y="4485"/>
                  </a:cubicBezTo>
                  <a:cubicBezTo>
                    <a:pt x="18953" y="45"/>
                    <a:pt x="11839" y="2559"/>
                    <a:pt x="7987" y="47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0" name="Frihandsfigur: Form 19">
              <a:extLst>
                <a:ext uri="{FF2B5EF4-FFF2-40B4-BE49-F238E27FC236}">
                  <a16:creationId xmlns:a16="http://schemas.microsoft.com/office/drawing/2014/main" id="{A3695326-249C-C587-BF6C-230CBB4B8821}"/>
                </a:ext>
              </a:extLst>
            </p:cNvPr>
            <p:cNvSpPr/>
            <p:nvPr/>
          </p:nvSpPr>
          <p:spPr>
            <a:xfrm>
              <a:off x="2907271" y="5917162"/>
              <a:ext cx="34419" cy="25480"/>
            </a:xfrm>
            <a:custGeom>
              <a:avLst/>
              <a:gdLst>
                <a:gd name="connsiteX0" fmla="*/ 26760 w 34419"/>
                <a:gd name="connsiteY0" fmla="*/ 9352 h 25480"/>
                <a:gd name="connsiteX1" fmla="*/ 23497 w 34419"/>
                <a:gd name="connsiteY1" fmla="*/ 259 h 25480"/>
                <a:gd name="connsiteX2" fmla="*/ 11034 w 34419"/>
                <a:gd name="connsiteY2" fmla="*/ 1436 h 25480"/>
                <a:gd name="connsiteX3" fmla="*/ 1245 w 34419"/>
                <a:gd name="connsiteY3" fmla="*/ 4431 h 25480"/>
                <a:gd name="connsiteX4" fmla="*/ 5096 w 34419"/>
                <a:gd name="connsiteY4" fmla="*/ 17269 h 25480"/>
                <a:gd name="connsiteX5" fmla="*/ 9964 w 34419"/>
                <a:gd name="connsiteY5" fmla="*/ 24865 h 25480"/>
                <a:gd name="connsiteX6" fmla="*/ 25958 w 34419"/>
                <a:gd name="connsiteY6" fmla="*/ 24758 h 25480"/>
                <a:gd name="connsiteX7" fmla="*/ 34302 w 34419"/>
                <a:gd name="connsiteY7" fmla="*/ 17965 h 25480"/>
                <a:gd name="connsiteX8" fmla="*/ 26707 w 34419"/>
                <a:gd name="connsiteY8" fmla="*/ 9406 h 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9" h="25480">
                  <a:moveTo>
                    <a:pt x="26760" y="9352"/>
                  </a:moveTo>
                  <a:cubicBezTo>
                    <a:pt x="23604" y="6464"/>
                    <a:pt x="27241" y="1703"/>
                    <a:pt x="23497" y="259"/>
                  </a:cubicBezTo>
                  <a:cubicBezTo>
                    <a:pt x="19753" y="-1186"/>
                    <a:pt x="16436" y="4003"/>
                    <a:pt x="11034" y="1436"/>
                  </a:cubicBezTo>
                  <a:cubicBezTo>
                    <a:pt x="7022" y="-490"/>
                    <a:pt x="4401" y="366"/>
                    <a:pt x="1245" y="4431"/>
                  </a:cubicBezTo>
                  <a:cubicBezTo>
                    <a:pt x="-1911" y="8443"/>
                    <a:pt x="1512" y="13471"/>
                    <a:pt x="5096" y="17269"/>
                  </a:cubicBezTo>
                  <a:cubicBezTo>
                    <a:pt x="8626" y="21121"/>
                    <a:pt x="5684" y="23100"/>
                    <a:pt x="9964" y="24865"/>
                  </a:cubicBezTo>
                  <a:cubicBezTo>
                    <a:pt x="14297" y="26630"/>
                    <a:pt x="19753" y="23956"/>
                    <a:pt x="25958" y="24758"/>
                  </a:cubicBezTo>
                  <a:cubicBezTo>
                    <a:pt x="32216" y="25507"/>
                    <a:pt x="35051" y="22565"/>
                    <a:pt x="34302" y="17965"/>
                  </a:cubicBezTo>
                  <a:cubicBezTo>
                    <a:pt x="33553" y="13364"/>
                    <a:pt x="29916" y="12294"/>
                    <a:pt x="26707" y="940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1" name="Frihandsfigur: Form 20">
              <a:extLst>
                <a:ext uri="{FF2B5EF4-FFF2-40B4-BE49-F238E27FC236}">
                  <a16:creationId xmlns:a16="http://schemas.microsoft.com/office/drawing/2014/main" id="{3B8CD640-3DF2-BE25-3C8B-09A925FD94D4}"/>
                </a:ext>
              </a:extLst>
            </p:cNvPr>
            <p:cNvSpPr/>
            <p:nvPr/>
          </p:nvSpPr>
          <p:spPr>
            <a:xfrm>
              <a:off x="2971290" y="5922873"/>
              <a:ext cx="23368" cy="26624"/>
            </a:xfrm>
            <a:custGeom>
              <a:avLst/>
              <a:gdLst>
                <a:gd name="connsiteX0" fmla="*/ 12595 w 23368"/>
                <a:gd name="connsiteY0" fmla="*/ 7278 h 26624"/>
                <a:gd name="connsiteX1" fmla="*/ 5267 w 23368"/>
                <a:gd name="connsiteY1" fmla="*/ 3 h 26624"/>
                <a:gd name="connsiteX2" fmla="*/ 3555 w 23368"/>
                <a:gd name="connsiteY2" fmla="*/ 8455 h 26624"/>
                <a:gd name="connsiteX3" fmla="*/ 1576 w 23368"/>
                <a:gd name="connsiteY3" fmla="*/ 17442 h 26624"/>
                <a:gd name="connsiteX4" fmla="*/ 3020 w 23368"/>
                <a:gd name="connsiteY4" fmla="*/ 26375 h 26624"/>
                <a:gd name="connsiteX5" fmla="*/ 13077 w 23368"/>
                <a:gd name="connsiteY5" fmla="*/ 22470 h 26624"/>
                <a:gd name="connsiteX6" fmla="*/ 13398 w 23368"/>
                <a:gd name="connsiteY6" fmla="*/ 15730 h 26624"/>
                <a:gd name="connsiteX7" fmla="*/ 14361 w 23368"/>
                <a:gd name="connsiteY7" fmla="*/ 12895 h 26624"/>
                <a:gd name="connsiteX8" fmla="*/ 20673 w 23368"/>
                <a:gd name="connsiteY8" fmla="*/ 12307 h 26624"/>
                <a:gd name="connsiteX9" fmla="*/ 22866 w 23368"/>
                <a:gd name="connsiteY9" fmla="*/ 7385 h 26624"/>
                <a:gd name="connsiteX10" fmla="*/ 12595 w 23368"/>
                <a:gd name="connsiteY10" fmla="*/ 7385 h 2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 h="26624">
                  <a:moveTo>
                    <a:pt x="12595" y="7278"/>
                  </a:moveTo>
                  <a:cubicBezTo>
                    <a:pt x="7995" y="6048"/>
                    <a:pt x="9065" y="111"/>
                    <a:pt x="5267" y="3"/>
                  </a:cubicBezTo>
                  <a:cubicBezTo>
                    <a:pt x="1469" y="-157"/>
                    <a:pt x="78" y="5299"/>
                    <a:pt x="3555" y="8455"/>
                  </a:cubicBezTo>
                  <a:cubicBezTo>
                    <a:pt x="7032" y="11558"/>
                    <a:pt x="3609" y="15249"/>
                    <a:pt x="1576" y="17442"/>
                  </a:cubicBezTo>
                  <a:cubicBezTo>
                    <a:pt x="-457" y="19581"/>
                    <a:pt x="-1045" y="25091"/>
                    <a:pt x="3020" y="26375"/>
                  </a:cubicBezTo>
                  <a:cubicBezTo>
                    <a:pt x="7086" y="27605"/>
                    <a:pt x="10242" y="23968"/>
                    <a:pt x="13077" y="22470"/>
                  </a:cubicBezTo>
                  <a:cubicBezTo>
                    <a:pt x="15858" y="20972"/>
                    <a:pt x="16072" y="17281"/>
                    <a:pt x="13398" y="15730"/>
                  </a:cubicBezTo>
                  <a:cubicBezTo>
                    <a:pt x="10723" y="14125"/>
                    <a:pt x="11953" y="11558"/>
                    <a:pt x="14361" y="12895"/>
                  </a:cubicBezTo>
                  <a:cubicBezTo>
                    <a:pt x="16768" y="14232"/>
                    <a:pt x="18586" y="14072"/>
                    <a:pt x="20673" y="12307"/>
                  </a:cubicBezTo>
                  <a:cubicBezTo>
                    <a:pt x="22812" y="10488"/>
                    <a:pt x="24150" y="9311"/>
                    <a:pt x="22866" y="7385"/>
                  </a:cubicBezTo>
                  <a:cubicBezTo>
                    <a:pt x="20566" y="3962"/>
                    <a:pt x="17196" y="8616"/>
                    <a:pt x="12595" y="738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2" name="Frihandsfigur: Form 21">
              <a:extLst>
                <a:ext uri="{FF2B5EF4-FFF2-40B4-BE49-F238E27FC236}">
                  <a16:creationId xmlns:a16="http://schemas.microsoft.com/office/drawing/2014/main" id="{41323BA2-C61D-F1E2-C8F8-D6134FC41CD9}"/>
                </a:ext>
              </a:extLst>
            </p:cNvPr>
            <p:cNvSpPr/>
            <p:nvPr/>
          </p:nvSpPr>
          <p:spPr>
            <a:xfrm>
              <a:off x="2941512" y="5819364"/>
              <a:ext cx="22951" cy="23130"/>
            </a:xfrm>
            <a:custGeom>
              <a:avLst/>
              <a:gdLst>
                <a:gd name="connsiteX0" fmla="*/ 1987 w 22951"/>
                <a:gd name="connsiteY0" fmla="*/ 11507 h 23130"/>
                <a:gd name="connsiteX1" fmla="*/ 3271 w 22951"/>
                <a:gd name="connsiteY1" fmla="*/ 19156 h 23130"/>
                <a:gd name="connsiteX2" fmla="*/ 20174 w 22951"/>
                <a:gd name="connsiteY2" fmla="*/ 22366 h 23130"/>
                <a:gd name="connsiteX3" fmla="*/ 21672 w 22951"/>
                <a:gd name="connsiteY3" fmla="*/ 11881 h 23130"/>
                <a:gd name="connsiteX4" fmla="*/ 20548 w 22951"/>
                <a:gd name="connsiteY4" fmla="*/ 3055 h 23130"/>
                <a:gd name="connsiteX5" fmla="*/ 14022 w 22951"/>
                <a:gd name="connsiteY5" fmla="*/ 2681 h 23130"/>
                <a:gd name="connsiteX6" fmla="*/ 8031 w 22951"/>
                <a:gd name="connsiteY6" fmla="*/ 60 h 23130"/>
                <a:gd name="connsiteX7" fmla="*/ 6427 w 22951"/>
                <a:gd name="connsiteY7" fmla="*/ 5516 h 23130"/>
                <a:gd name="connsiteX8" fmla="*/ 11080 w 22951"/>
                <a:gd name="connsiteY8" fmla="*/ 12630 h 23130"/>
                <a:gd name="connsiteX9" fmla="*/ 1987 w 22951"/>
                <a:gd name="connsiteY9" fmla="*/ 11507 h 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1" h="23130">
                  <a:moveTo>
                    <a:pt x="1987" y="11507"/>
                  </a:moveTo>
                  <a:cubicBezTo>
                    <a:pt x="-367" y="13807"/>
                    <a:pt x="-1383" y="17070"/>
                    <a:pt x="3271" y="19156"/>
                  </a:cubicBezTo>
                  <a:cubicBezTo>
                    <a:pt x="7924" y="21242"/>
                    <a:pt x="16857" y="24666"/>
                    <a:pt x="20174" y="22366"/>
                  </a:cubicBezTo>
                  <a:cubicBezTo>
                    <a:pt x="23544" y="20065"/>
                    <a:pt x="23597" y="14984"/>
                    <a:pt x="21672" y="11881"/>
                  </a:cubicBezTo>
                  <a:cubicBezTo>
                    <a:pt x="19746" y="8779"/>
                    <a:pt x="22955" y="5195"/>
                    <a:pt x="20548" y="3055"/>
                  </a:cubicBezTo>
                  <a:cubicBezTo>
                    <a:pt x="18837" y="1504"/>
                    <a:pt x="15734" y="2253"/>
                    <a:pt x="14022" y="2681"/>
                  </a:cubicBezTo>
                  <a:cubicBezTo>
                    <a:pt x="12311" y="3109"/>
                    <a:pt x="9690" y="274"/>
                    <a:pt x="8031" y="60"/>
                  </a:cubicBezTo>
                  <a:cubicBezTo>
                    <a:pt x="4019" y="-529"/>
                    <a:pt x="4073" y="3376"/>
                    <a:pt x="6427" y="5516"/>
                  </a:cubicBezTo>
                  <a:cubicBezTo>
                    <a:pt x="8727" y="7656"/>
                    <a:pt x="12471" y="10544"/>
                    <a:pt x="11080" y="12630"/>
                  </a:cubicBezTo>
                  <a:cubicBezTo>
                    <a:pt x="9690" y="14716"/>
                    <a:pt x="4340" y="9207"/>
                    <a:pt x="1987" y="1150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3" name="Frihandsfigur: Form 22">
              <a:extLst>
                <a:ext uri="{FF2B5EF4-FFF2-40B4-BE49-F238E27FC236}">
                  <a16:creationId xmlns:a16="http://schemas.microsoft.com/office/drawing/2014/main" id="{FD46B6FA-B96A-FF3E-6C70-BCD55283D427}"/>
                </a:ext>
              </a:extLst>
            </p:cNvPr>
            <p:cNvSpPr/>
            <p:nvPr/>
          </p:nvSpPr>
          <p:spPr>
            <a:xfrm>
              <a:off x="2519063" y="5443894"/>
              <a:ext cx="70173" cy="90112"/>
            </a:xfrm>
            <a:custGeom>
              <a:avLst/>
              <a:gdLst>
                <a:gd name="connsiteX0" fmla="*/ 48230 w 70173"/>
                <a:gd name="connsiteY0" fmla="*/ 2372 h 90112"/>
                <a:gd name="connsiteX1" fmla="*/ 36729 w 70173"/>
                <a:gd name="connsiteY1" fmla="*/ 4084 h 90112"/>
                <a:gd name="connsiteX2" fmla="*/ 39297 w 70173"/>
                <a:gd name="connsiteY2" fmla="*/ 16173 h 90112"/>
                <a:gd name="connsiteX3" fmla="*/ 28385 w 70173"/>
                <a:gd name="connsiteY3" fmla="*/ 18206 h 90112"/>
                <a:gd name="connsiteX4" fmla="*/ 20628 w 70173"/>
                <a:gd name="connsiteY4" fmla="*/ 24839 h 90112"/>
                <a:gd name="connsiteX5" fmla="*/ 6079 w 70173"/>
                <a:gd name="connsiteY5" fmla="*/ 28155 h 90112"/>
                <a:gd name="connsiteX6" fmla="*/ 1211 w 70173"/>
                <a:gd name="connsiteY6" fmla="*/ 51050 h 90112"/>
                <a:gd name="connsiteX7" fmla="*/ 4688 w 70173"/>
                <a:gd name="connsiteY7" fmla="*/ 67739 h 90112"/>
                <a:gd name="connsiteX8" fmla="*/ 12765 w 70173"/>
                <a:gd name="connsiteY8" fmla="*/ 78545 h 90112"/>
                <a:gd name="connsiteX9" fmla="*/ 30471 w 70173"/>
                <a:gd name="connsiteY9" fmla="*/ 84161 h 90112"/>
                <a:gd name="connsiteX10" fmla="*/ 51493 w 70173"/>
                <a:gd name="connsiteY10" fmla="*/ 88601 h 90112"/>
                <a:gd name="connsiteX11" fmla="*/ 53954 w 70173"/>
                <a:gd name="connsiteY11" fmla="*/ 75067 h 90112"/>
                <a:gd name="connsiteX12" fmla="*/ 62887 w 70173"/>
                <a:gd name="connsiteY12" fmla="*/ 68488 h 90112"/>
                <a:gd name="connsiteX13" fmla="*/ 60319 w 70173"/>
                <a:gd name="connsiteY13" fmla="*/ 57629 h 90112"/>
                <a:gd name="connsiteX14" fmla="*/ 63475 w 70173"/>
                <a:gd name="connsiteY14" fmla="*/ 47412 h 90112"/>
                <a:gd name="connsiteX15" fmla="*/ 67220 w 70173"/>
                <a:gd name="connsiteY15" fmla="*/ 21522 h 90112"/>
                <a:gd name="connsiteX16" fmla="*/ 48391 w 70173"/>
                <a:gd name="connsiteY16" fmla="*/ 2372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73" h="90112">
                  <a:moveTo>
                    <a:pt x="48230" y="2372"/>
                  </a:moveTo>
                  <a:cubicBezTo>
                    <a:pt x="44914" y="-1105"/>
                    <a:pt x="37157" y="-944"/>
                    <a:pt x="36729" y="4084"/>
                  </a:cubicBezTo>
                  <a:cubicBezTo>
                    <a:pt x="36301" y="9112"/>
                    <a:pt x="43255" y="12696"/>
                    <a:pt x="39297" y="16173"/>
                  </a:cubicBezTo>
                  <a:cubicBezTo>
                    <a:pt x="35339" y="19650"/>
                    <a:pt x="32610" y="17083"/>
                    <a:pt x="28385" y="18206"/>
                  </a:cubicBezTo>
                  <a:cubicBezTo>
                    <a:pt x="24159" y="19276"/>
                    <a:pt x="25122" y="23609"/>
                    <a:pt x="20628" y="24839"/>
                  </a:cubicBezTo>
                  <a:cubicBezTo>
                    <a:pt x="16082" y="26069"/>
                    <a:pt x="10893" y="22378"/>
                    <a:pt x="6079" y="28155"/>
                  </a:cubicBezTo>
                  <a:cubicBezTo>
                    <a:pt x="1264" y="33933"/>
                    <a:pt x="4046" y="45112"/>
                    <a:pt x="1211" y="51050"/>
                  </a:cubicBezTo>
                  <a:cubicBezTo>
                    <a:pt x="-1678" y="56934"/>
                    <a:pt x="1050" y="63299"/>
                    <a:pt x="4688" y="67739"/>
                  </a:cubicBezTo>
                  <a:cubicBezTo>
                    <a:pt x="8272" y="72179"/>
                    <a:pt x="3511" y="77689"/>
                    <a:pt x="12765" y="78545"/>
                  </a:cubicBezTo>
                  <a:cubicBezTo>
                    <a:pt x="21966" y="79400"/>
                    <a:pt x="25550" y="81005"/>
                    <a:pt x="30471" y="84161"/>
                  </a:cubicBezTo>
                  <a:cubicBezTo>
                    <a:pt x="35339" y="87317"/>
                    <a:pt x="45288" y="92773"/>
                    <a:pt x="51493" y="88601"/>
                  </a:cubicBezTo>
                  <a:cubicBezTo>
                    <a:pt x="57698" y="84429"/>
                    <a:pt x="52188" y="77956"/>
                    <a:pt x="53954" y="75067"/>
                  </a:cubicBezTo>
                  <a:cubicBezTo>
                    <a:pt x="55665" y="72179"/>
                    <a:pt x="62031" y="72767"/>
                    <a:pt x="62887" y="68488"/>
                  </a:cubicBezTo>
                  <a:cubicBezTo>
                    <a:pt x="63743" y="64209"/>
                    <a:pt x="63743" y="59074"/>
                    <a:pt x="60319" y="57629"/>
                  </a:cubicBezTo>
                  <a:cubicBezTo>
                    <a:pt x="56842" y="56185"/>
                    <a:pt x="55558" y="53457"/>
                    <a:pt x="63475" y="47412"/>
                  </a:cubicBezTo>
                  <a:cubicBezTo>
                    <a:pt x="71392" y="41368"/>
                    <a:pt x="71820" y="30990"/>
                    <a:pt x="67220" y="21522"/>
                  </a:cubicBezTo>
                  <a:cubicBezTo>
                    <a:pt x="62619" y="12054"/>
                    <a:pt x="56468" y="10878"/>
                    <a:pt x="48391" y="237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4" name="Frihandsfigur: Form 23">
              <a:extLst>
                <a:ext uri="{FF2B5EF4-FFF2-40B4-BE49-F238E27FC236}">
                  <a16:creationId xmlns:a16="http://schemas.microsoft.com/office/drawing/2014/main" id="{FBC53ECB-E6DE-F0B8-BBBF-B49EFCE49F7D}"/>
                </a:ext>
              </a:extLst>
            </p:cNvPr>
            <p:cNvSpPr/>
            <p:nvPr/>
          </p:nvSpPr>
          <p:spPr>
            <a:xfrm>
              <a:off x="2485298" y="5259107"/>
              <a:ext cx="69749" cy="96532"/>
            </a:xfrm>
            <a:custGeom>
              <a:avLst/>
              <a:gdLst>
                <a:gd name="connsiteX0" fmla="*/ 4967 w 69749"/>
                <a:gd name="connsiteY0" fmla="*/ 52682 h 96532"/>
                <a:gd name="connsiteX1" fmla="*/ 4593 w 69749"/>
                <a:gd name="connsiteY1" fmla="*/ 66108 h 96532"/>
                <a:gd name="connsiteX2" fmla="*/ 1918 w 69749"/>
                <a:gd name="connsiteY2" fmla="*/ 76271 h 96532"/>
                <a:gd name="connsiteX3" fmla="*/ 1704 w 69749"/>
                <a:gd name="connsiteY3" fmla="*/ 93335 h 96532"/>
                <a:gd name="connsiteX4" fmla="*/ 12402 w 69749"/>
                <a:gd name="connsiteY4" fmla="*/ 90661 h 96532"/>
                <a:gd name="connsiteX5" fmla="*/ 13793 w 69749"/>
                <a:gd name="connsiteY5" fmla="*/ 74774 h 96532"/>
                <a:gd name="connsiteX6" fmla="*/ 29627 w 69749"/>
                <a:gd name="connsiteY6" fmla="*/ 81407 h 96532"/>
                <a:gd name="connsiteX7" fmla="*/ 37543 w 69749"/>
                <a:gd name="connsiteY7" fmla="*/ 69852 h 96532"/>
                <a:gd name="connsiteX8" fmla="*/ 50328 w 69749"/>
                <a:gd name="connsiteY8" fmla="*/ 67552 h 96532"/>
                <a:gd name="connsiteX9" fmla="*/ 54019 w 69749"/>
                <a:gd name="connsiteY9" fmla="*/ 62257 h 96532"/>
                <a:gd name="connsiteX10" fmla="*/ 62738 w 69749"/>
                <a:gd name="connsiteY10" fmla="*/ 56373 h 96532"/>
                <a:gd name="connsiteX11" fmla="*/ 62043 w 69749"/>
                <a:gd name="connsiteY11" fmla="*/ 39095 h 96532"/>
                <a:gd name="connsiteX12" fmla="*/ 68087 w 69749"/>
                <a:gd name="connsiteY12" fmla="*/ 28022 h 96532"/>
                <a:gd name="connsiteX13" fmla="*/ 64182 w 69749"/>
                <a:gd name="connsiteY13" fmla="*/ 14489 h 96532"/>
                <a:gd name="connsiteX14" fmla="*/ 51291 w 69749"/>
                <a:gd name="connsiteY14" fmla="*/ 527 h 96532"/>
                <a:gd name="connsiteX15" fmla="*/ 48884 w 69749"/>
                <a:gd name="connsiteY15" fmla="*/ 8497 h 96532"/>
                <a:gd name="connsiteX16" fmla="*/ 43053 w 69749"/>
                <a:gd name="connsiteY16" fmla="*/ 14489 h 96532"/>
                <a:gd name="connsiteX17" fmla="*/ 40378 w 69749"/>
                <a:gd name="connsiteY17" fmla="*/ 22994 h 96532"/>
                <a:gd name="connsiteX18" fmla="*/ 42946 w 69749"/>
                <a:gd name="connsiteY18" fmla="*/ 32943 h 96532"/>
                <a:gd name="connsiteX19" fmla="*/ 44604 w 69749"/>
                <a:gd name="connsiteY19" fmla="*/ 41662 h 96532"/>
                <a:gd name="connsiteX20" fmla="*/ 39844 w 69749"/>
                <a:gd name="connsiteY20" fmla="*/ 46102 h 96532"/>
                <a:gd name="connsiteX21" fmla="*/ 31338 w 69749"/>
                <a:gd name="connsiteY21" fmla="*/ 41769 h 96532"/>
                <a:gd name="connsiteX22" fmla="*/ 24224 w 69749"/>
                <a:gd name="connsiteY22" fmla="*/ 38078 h 96532"/>
                <a:gd name="connsiteX23" fmla="*/ 17163 w 69749"/>
                <a:gd name="connsiteY23" fmla="*/ 37436 h 96532"/>
                <a:gd name="connsiteX24" fmla="*/ 7909 w 69749"/>
                <a:gd name="connsiteY24" fmla="*/ 25080 h 96532"/>
                <a:gd name="connsiteX25" fmla="*/ 153 w 69749"/>
                <a:gd name="connsiteY25" fmla="*/ 27861 h 96532"/>
                <a:gd name="connsiteX26" fmla="*/ 7214 w 69749"/>
                <a:gd name="connsiteY26" fmla="*/ 40592 h 96532"/>
                <a:gd name="connsiteX27" fmla="*/ 4913 w 69749"/>
                <a:gd name="connsiteY27" fmla="*/ 52735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749" h="96532">
                  <a:moveTo>
                    <a:pt x="4967" y="52682"/>
                  </a:moveTo>
                  <a:cubicBezTo>
                    <a:pt x="2078" y="57763"/>
                    <a:pt x="8123" y="63968"/>
                    <a:pt x="4593" y="66108"/>
                  </a:cubicBezTo>
                  <a:cubicBezTo>
                    <a:pt x="1062" y="68248"/>
                    <a:pt x="795" y="69478"/>
                    <a:pt x="1918" y="76271"/>
                  </a:cubicBezTo>
                  <a:cubicBezTo>
                    <a:pt x="3095" y="83011"/>
                    <a:pt x="-2415" y="86649"/>
                    <a:pt x="1704" y="93335"/>
                  </a:cubicBezTo>
                  <a:cubicBezTo>
                    <a:pt x="5823" y="100022"/>
                    <a:pt x="8337" y="94779"/>
                    <a:pt x="12402" y="90661"/>
                  </a:cubicBezTo>
                  <a:cubicBezTo>
                    <a:pt x="16521" y="86542"/>
                    <a:pt x="9621" y="77769"/>
                    <a:pt x="13793" y="74774"/>
                  </a:cubicBezTo>
                  <a:cubicBezTo>
                    <a:pt x="17965" y="71778"/>
                    <a:pt x="23261" y="83707"/>
                    <a:pt x="29627" y="81407"/>
                  </a:cubicBezTo>
                  <a:cubicBezTo>
                    <a:pt x="35939" y="79106"/>
                    <a:pt x="34387" y="73329"/>
                    <a:pt x="37543" y="69852"/>
                  </a:cubicBezTo>
                  <a:cubicBezTo>
                    <a:pt x="40699" y="66375"/>
                    <a:pt x="46797" y="67499"/>
                    <a:pt x="50328" y="67552"/>
                  </a:cubicBezTo>
                  <a:cubicBezTo>
                    <a:pt x="53858" y="67606"/>
                    <a:pt x="53430" y="64985"/>
                    <a:pt x="54019" y="62257"/>
                  </a:cubicBezTo>
                  <a:cubicBezTo>
                    <a:pt x="54607" y="59529"/>
                    <a:pt x="57389" y="60224"/>
                    <a:pt x="62738" y="56373"/>
                  </a:cubicBezTo>
                  <a:cubicBezTo>
                    <a:pt x="68034" y="52468"/>
                    <a:pt x="67499" y="45139"/>
                    <a:pt x="62043" y="39095"/>
                  </a:cubicBezTo>
                  <a:cubicBezTo>
                    <a:pt x="56586" y="33050"/>
                    <a:pt x="64610" y="31606"/>
                    <a:pt x="68087" y="28022"/>
                  </a:cubicBezTo>
                  <a:cubicBezTo>
                    <a:pt x="71564" y="24438"/>
                    <a:pt x="69264" y="19838"/>
                    <a:pt x="64182" y="14489"/>
                  </a:cubicBezTo>
                  <a:cubicBezTo>
                    <a:pt x="59154" y="9193"/>
                    <a:pt x="60973" y="-2629"/>
                    <a:pt x="51291" y="527"/>
                  </a:cubicBezTo>
                  <a:cubicBezTo>
                    <a:pt x="47546" y="1757"/>
                    <a:pt x="50381" y="5127"/>
                    <a:pt x="48884" y="8497"/>
                  </a:cubicBezTo>
                  <a:cubicBezTo>
                    <a:pt x="47386" y="11867"/>
                    <a:pt x="44069" y="10156"/>
                    <a:pt x="43053" y="14489"/>
                  </a:cubicBezTo>
                  <a:cubicBezTo>
                    <a:pt x="42037" y="18821"/>
                    <a:pt x="43481" y="18233"/>
                    <a:pt x="40378" y="22994"/>
                  </a:cubicBezTo>
                  <a:cubicBezTo>
                    <a:pt x="37276" y="27754"/>
                    <a:pt x="40164" y="29894"/>
                    <a:pt x="42946" y="32943"/>
                  </a:cubicBezTo>
                  <a:cubicBezTo>
                    <a:pt x="45728" y="35939"/>
                    <a:pt x="41716" y="36527"/>
                    <a:pt x="44604" y="41662"/>
                  </a:cubicBezTo>
                  <a:cubicBezTo>
                    <a:pt x="47493" y="46744"/>
                    <a:pt x="42465" y="47225"/>
                    <a:pt x="39844" y="46102"/>
                  </a:cubicBezTo>
                  <a:cubicBezTo>
                    <a:pt x="37276" y="45032"/>
                    <a:pt x="34762" y="41662"/>
                    <a:pt x="31338" y="41769"/>
                  </a:cubicBezTo>
                  <a:cubicBezTo>
                    <a:pt x="27968" y="41930"/>
                    <a:pt x="26578" y="39737"/>
                    <a:pt x="24224" y="38078"/>
                  </a:cubicBezTo>
                  <a:cubicBezTo>
                    <a:pt x="21870" y="36420"/>
                    <a:pt x="21496" y="38988"/>
                    <a:pt x="17163" y="37436"/>
                  </a:cubicBezTo>
                  <a:cubicBezTo>
                    <a:pt x="12830" y="35832"/>
                    <a:pt x="10477" y="29092"/>
                    <a:pt x="7909" y="25080"/>
                  </a:cubicBezTo>
                  <a:cubicBezTo>
                    <a:pt x="5341" y="21068"/>
                    <a:pt x="1383" y="23850"/>
                    <a:pt x="153" y="27861"/>
                  </a:cubicBezTo>
                  <a:cubicBezTo>
                    <a:pt x="-1024" y="31873"/>
                    <a:pt x="4913" y="36367"/>
                    <a:pt x="7214" y="40592"/>
                  </a:cubicBezTo>
                  <a:cubicBezTo>
                    <a:pt x="9514" y="44818"/>
                    <a:pt x="7802" y="47653"/>
                    <a:pt x="4913" y="5273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5" name="Frihandsfigur: Form 24">
              <a:extLst>
                <a:ext uri="{FF2B5EF4-FFF2-40B4-BE49-F238E27FC236}">
                  <a16:creationId xmlns:a16="http://schemas.microsoft.com/office/drawing/2014/main" id="{D474235B-A058-41E8-1233-F3C4E6B3E5C0}"/>
                </a:ext>
              </a:extLst>
            </p:cNvPr>
            <p:cNvSpPr/>
            <p:nvPr/>
          </p:nvSpPr>
          <p:spPr>
            <a:xfrm>
              <a:off x="2374427" y="5308268"/>
              <a:ext cx="126196" cy="175011"/>
            </a:xfrm>
            <a:custGeom>
              <a:avLst/>
              <a:gdLst>
                <a:gd name="connsiteX0" fmla="*/ 14631 w 126196"/>
                <a:gd name="connsiteY0" fmla="*/ 115211 h 175011"/>
                <a:gd name="connsiteX1" fmla="*/ 26667 w 126196"/>
                <a:gd name="connsiteY1" fmla="*/ 107240 h 175011"/>
                <a:gd name="connsiteX2" fmla="*/ 27950 w 126196"/>
                <a:gd name="connsiteY2" fmla="*/ 120239 h 175011"/>
                <a:gd name="connsiteX3" fmla="*/ 35118 w 126196"/>
                <a:gd name="connsiteY3" fmla="*/ 129386 h 175011"/>
                <a:gd name="connsiteX4" fmla="*/ 41965 w 126196"/>
                <a:gd name="connsiteY4" fmla="*/ 133826 h 175011"/>
                <a:gd name="connsiteX5" fmla="*/ 44747 w 126196"/>
                <a:gd name="connsiteY5" fmla="*/ 141422 h 175011"/>
                <a:gd name="connsiteX6" fmla="*/ 46084 w 126196"/>
                <a:gd name="connsiteY6" fmla="*/ 152655 h 175011"/>
                <a:gd name="connsiteX7" fmla="*/ 53198 w 126196"/>
                <a:gd name="connsiteY7" fmla="*/ 157576 h 175011"/>
                <a:gd name="connsiteX8" fmla="*/ 60420 w 126196"/>
                <a:gd name="connsiteY8" fmla="*/ 162016 h 175011"/>
                <a:gd name="connsiteX9" fmla="*/ 66732 w 126196"/>
                <a:gd name="connsiteY9" fmla="*/ 153350 h 175011"/>
                <a:gd name="connsiteX10" fmla="*/ 77270 w 126196"/>
                <a:gd name="connsiteY10" fmla="*/ 153832 h 175011"/>
                <a:gd name="connsiteX11" fmla="*/ 84063 w 126196"/>
                <a:gd name="connsiteY11" fmla="*/ 163300 h 175011"/>
                <a:gd name="connsiteX12" fmla="*/ 89359 w 126196"/>
                <a:gd name="connsiteY12" fmla="*/ 172126 h 175011"/>
                <a:gd name="connsiteX13" fmla="*/ 97703 w 126196"/>
                <a:gd name="connsiteY13" fmla="*/ 170789 h 175011"/>
                <a:gd name="connsiteX14" fmla="*/ 101073 w 126196"/>
                <a:gd name="connsiteY14" fmla="*/ 161856 h 175011"/>
                <a:gd name="connsiteX15" fmla="*/ 107332 w 126196"/>
                <a:gd name="connsiteY15" fmla="*/ 153029 h 175011"/>
                <a:gd name="connsiteX16" fmla="*/ 108509 w 126196"/>
                <a:gd name="connsiteY16" fmla="*/ 139710 h 175011"/>
                <a:gd name="connsiteX17" fmla="*/ 115035 w 126196"/>
                <a:gd name="connsiteY17" fmla="*/ 129333 h 175011"/>
                <a:gd name="connsiteX18" fmla="*/ 121721 w 126196"/>
                <a:gd name="connsiteY18" fmla="*/ 113980 h 175011"/>
                <a:gd name="connsiteX19" fmla="*/ 125680 w 126196"/>
                <a:gd name="connsiteY19" fmla="*/ 104031 h 175011"/>
                <a:gd name="connsiteX20" fmla="*/ 116265 w 126196"/>
                <a:gd name="connsiteY20" fmla="*/ 98200 h 175011"/>
                <a:gd name="connsiteX21" fmla="*/ 111932 w 126196"/>
                <a:gd name="connsiteY21" fmla="*/ 74985 h 175011"/>
                <a:gd name="connsiteX22" fmla="*/ 105674 w 126196"/>
                <a:gd name="connsiteY22" fmla="*/ 62522 h 175011"/>
                <a:gd name="connsiteX23" fmla="*/ 105941 w 126196"/>
                <a:gd name="connsiteY23" fmla="*/ 47330 h 175011"/>
                <a:gd name="connsiteX24" fmla="*/ 104764 w 126196"/>
                <a:gd name="connsiteY24" fmla="*/ 30480 h 175011"/>
                <a:gd name="connsiteX25" fmla="*/ 102678 w 126196"/>
                <a:gd name="connsiteY25" fmla="*/ 19942 h 175011"/>
                <a:gd name="connsiteX26" fmla="*/ 93478 w 126196"/>
                <a:gd name="connsiteY26" fmla="*/ 13684 h 175011"/>
                <a:gd name="connsiteX27" fmla="*/ 77484 w 126196"/>
                <a:gd name="connsiteY27" fmla="*/ 6890 h 175011"/>
                <a:gd name="connsiteX28" fmla="*/ 63094 w 126196"/>
                <a:gd name="connsiteY28" fmla="*/ 578 h 175011"/>
                <a:gd name="connsiteX29" fmla="*/ 59938 w 126196"/>
                <a:gd name="connsiteY29" fmla="*/ 5339 h 175011"/>
                <a:gd name="connsiteX30" fmla="*/ 56996 w 126196"/>
                <a:gd name="connsiteY30" fmla="*/ 12667 h 175011"/>
                <a:gd name="connsiteX31" fmla="*/ 57103 w 126196"/>
                <a:gd name="connsiteY31" fmla="*/ 22884 h 175011"/>
                <a:gd name="connsiteX32" fmla="*/ 60099 w 126196"/>
                <a:gd name="connsiteY32" fmla="*/ 30106 h 175011"/>
                <a:gd name="connsiteX33" fmla="*/ 52075 w 126196"/>
                <a:gd name="connsiteY33" fmla="*/ 29624 h 175011"/>
                <a:gd name="connsiteX34" fmla="*/ 49454 w 126196"/>
                <a:gd name="connsiteY34" fmla="*/ 34118 h 175011"/>
                <a:gd name="connsiteX35" fmla="*/ 46138 w 126196"/>
                <a:gd name="connsiteY35" fmla="*/ 39146 h 175011"/>
                <a:gd name="connsiteX36" fmla="*/ 42821 w 126196"/>
                <a:gd name="connsiteY36" fmla="*/ 46741 h 175011"/>
                <a:gd name="connsiteX37" fmla="*/ 36777 w 126196"/>
                <a:gd name="connsiteY37" fmla="*/ 45030 h 175011"/>
                <a:gd name="connsiteX38" fmla="*/ 29448 w 126196"/>
                <a:gd name="connsiteY38" fmla="*/ 46741 h 175011"/>
                <a:gd name="connsiteX39" fmla="*/ 26346 w 126196"/>
                <a:gd name="connsiteY39" fmla="*/ 51930 h 175011"/>
                <a:gd name="connsiteX40" fmla="*/ 19445 w 126196"/>
                <a:gd name="connsiteY40" fmla="*/ 52733 h 175011"/>
                <a:gd name="connsiteX41" fmla="*/ 10940 w 126196"/>
                <a:gd name="connsiteY41" fmla="*/ 46100 h 175011"/>
                <a:gd name="connsiteX42" fmla="*/ 3772 w 126196"/>
                <a:gd name="connsiteY42" fmla="*/ 47170 h 175011"/>
                <a:gd name="connsiteX43" fmla="*/ 3344 w 126196"/>
                <a:gd name="connsiteY43" fmla="*/ 59793 h 175011"/>
                <a:gd name="connsiteX44" fmla="*/ 4575 w 126196"/>
                <a:gd name="connsiteY44" fmla="*/ 72310 h 175011"/>
                <a:gd name="connsiteX45" fmla="*/ 4093 w 126196"/>
                <a:gd name="connsiteY45" fmla="*/ 84774 h 175011"/>
                <a:gd name="connsiteX46" fmla="*/ 830 w 126196"/>
                <a:gd name="connsiteY46" fmla="*/ 97559 h 175011"/>
                <a:gd name="connsiteX47" fmla="*/ 2488 w 126196"/>
                <a:gd name="connsiteY47" fmla="*/ 115264 h 175011"/>
                <a:gd name="connsiteX48" fmla="*/ 14738 w 126196"/>
                <a:gd name="connsiteY48" fmla="*/ 115211 h 1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196" h="175011">
                  <a:moveTo>
                    <a:pt x="14631" y="115211"/>
                  </a:moveTo>
                  <a:cubicBezTo>
                    <a:pt x="16771" y="110396"/>
                    <a:pt x="20943" y="104833"/>
                    <a:pt x="26667" y="107240"/>
                  </a:cubicBezTo>
                  <a:cubicBezTo>
                    <a:pt x="32390" y="109648"/>
                    <a:pt x="30625" y="114515"/>
                    <a:pt x="27950" y="120239"/>
                  </a:cubicBezTo>
                  <a:cubicBezTo>
                    <a:pt x="25276" y="126016"/>
                    <a:pt x="33086" y="130456"/>
                    <a:pt x="35118" y="129386"/>
                  </a:cubicBezTo>
                  <a:cubicBezTo>
                    <a:pt x="37151" y="128370"/>
                    <a:pt x="40895" y="128798"/>
                    <a:pt x="41965" y="133826"/>
                  </a:cubicBezTo>
                  <a:cubicBezTo>
                    <a:pt x="43035" y="138801"/>
                    <a:pt x="46352" y="137570"/>
                    <a:pt x="44747" y="141422"/>
                  </a:cubicBezTo>
                  <a:cubicBezTo>
                    <a:pt x="43142" y="145273"/>
                    <a:pt x="42340" y="152174"/>
                    <a:pt x="46084" y="152655"/>
                  </a:cubicBezTo>
                  <a:cubicBezTo>
                    <a:pt x="49828" y="153136"/>
                    <a:pt x="50577" y="157202"/>
                    <a:pt x="53198" y="157576"/>
                  </a:cubicBezTo>
                  <a:cubicBezTo>
                    <a:pt x="55820" y="157951"/>
                    <a:pt x="56568" y="162604"/>
                    <a:pt x="60420" y="162016"/>
                  </a:cubicBezTo>
                  <a:cubicBezTo>
                    <a:pt x="64325" y="161428"/>
                    <a:pt x="64271" y="157095"/>
                    <a:pt x="66732" y="153350"/>
                  </a:cubicBezTo>
                  <a:cubicBezTo>
                    <a:pt x="69246" y="149606"/>
                    <a:pt x="73151" y="150836"/>
                    <a:pt x="77270" y="153832"/>
                  </a:cubicBezTo>
                  <a:cubicBezTo>
                    <a:pt x="81389" y="156827"/>
                    <a:pt x="80158" y="160518"/>
                    <a:pt x="84063" y="163300"/>
                  </a:cubicBezTo>
                  <a:cubicBezTo>
                    <a:pt x="87968" y="166081"/>
                    <a:pt x="87701" y="167686"/>
                    <a:pt x="89359" y="172126"/>
                  </a:cubicBezTo>
                  <a:cubicBezTo>
                    <a:pt x="90964" y="176512"/>
                    <a:pt x="96741" y="175763"/>
                    <a:pt x="97703" y="170789"/>
                  </a:cubicBezTo>
                  <a:cubicBezTo>
                    <a:pt x="98666" y="165814"/>
                    <a:pt x="98559" y="163300"/>
                    <a:pt x="101073" y="161856"/>
                  </a:cubicBezTo>
                  <a:cubicBezTo>
                    <a:pt x="103588" y="160411"/>
                    <a:pt x="108830" y="156399"/>
                    <a:pt x="107332" y="153029"/>
                  </a:cubicBezTo>
                  <a:cubicBezTo>
                    <a:pt x="105834" y="149659"/>
                    <a:pt x="109258" y="145648"/>
                    <a:pt x="108509" y="139710"/>
                  </a:cubicBezTo>
                  <a:cubicBezTo>
                    <a:pt x="107760" y="133772"/>
                    <a:pt x="112521" y="134735"/>
                    <a:pt x="115035" y="129333"/>
                  </a:cubicBezTo>
                  <a:cubicBezTo>
                    <a:pt x="117549" y="123983"/>
                    <a:pt x="117816" y="117939"/>
                    <a:pt x="121721" y="113980"/>
                  </a:cubicBezTo>
                  <a:cubicBezTo>
                    <a:pt x="125626" y="110076"/>
                    <a:pt x="127070" y="107294"/>
                    <a:pt x="125680" y="104031"/>
                  </a:cubicBezTo>
                  <a:cubicBezTo>
                    <a:pt x="124235" y="100768"/>
                    <a:pt x="120277" y="101998"/>
                    <a:pt x="116265" y="98200"/>
                  </a:cubicBezTo>
                  <a:cubicBezTo>
                    <a:pt x="112253" y="94349"/>
                    <a:pt x="114179" y="81404"/>
                    <a:pt x="111932" y="74985"/>
                  </a:cubicBezTo>
                  <a:cubicBezTo>
                    <a:pt x="109739" y="68566"/>
                    <a:pt x="104550" y="68299"/>
                    <a:pt x="105674" y="62522"/>
                  </a:cubicBezTo>
                  <a:cubicBezTo>
                    <a:pt x="106851" y="56744"/>
                    <a:pt x="104978" y="53214"/>
                    <a:pt x="105941" y="47330"/>
                  </a:cubicBezTo>
                  <a:cubicBezTo>
                    <a:pt x="106904" y="41446"/>
                    <a:pt x="107385" y="34545"/>
                    <a:pt x="104764" y="30480"/>
                  </a:cubicBezTo>
                  <a:cubicBezTo>
                    <a:pt x="102197" y="26468"/>
                    <a:pt x="104015" y="24328"/>
                    <a:pt x="102678" y="19942"/>
                  </a:cubicBezTo>
                  <a:cubicBezTo>
                    <a:pt x="101341" y="15556"/>
                    <a:pt x="97864" y="18498"/>
                    <a:pt x="93478" y="13684"/>
                  </a:cubicBezTo>
                  <a:cubicBezTo>
                    <a:pt x="89091" y="8869"/>
                    <a:pt x="84010" y="9083"/>
                    <a:pt x="77484" y="6890"/>
                  </a:cubicBezTo>
                  <a:cubicBezTo>
                    <a:pt x="70958" y="4697"/>
                    <a:pt x="70851" y="-1989"/>
                    <a:pt x="63094" y="578"/>
                  </a:cubicBezTo>
                  <a:cubicBezTo>
                    <a:pt x="60901" y="1274"/>
                    <a:pt x="59243" y="2932"/>
                    <a:pt x="59938" y="5339"/>
                  </a:cubicBezTo>
                  <a:cubicBezTo>
                    <a:pt x="60634" y="7746"/>
                    <a:pt x="59724" y="9565"/>
                    <a:pt x="56996" y="12667"/>
                  </a:cubicBezTo>
                  <a:cubicBezTo>
                    <a:pt x="54268" y="15770"/>
                    <a:pt x="57103" y="19728"/>
                    <a:pt x="57103" y="22884"/>
                  </a:cubicBezTo>
                  <a:cubicBezTo>
                    <a:pt x="57103" y="26040"/>
                    <a:pt x="61811" y="27484"/>
                    <a:pt x="60099" y="30106"/>
                  </a:cubicBezTo>
                  <a:cubicBezTo>
                    <a:pt x="58387" y="32727"/>
                    <a:pt x="54910" y="30962"/>
                    <a:pt x="52075" y="29624"/>
                  </a:cubicBezTo>
                  <a:cubicBezTo>
                    <a:pt x="49240" y="28287"/>
                    <a:pt x="48170" y="32031"/>
                    <a:pt x="49454" y="34118"/>
                  </a:cubicBezTo>
                  <a:cubicBezTo>
                    <a:pt x="50684" y="36204"/>
                    <a:pt x="49080" y="37969"/>
                    <a:pt x="46138" y="39146"/>
                  </a:cubicBezTo>
                  <a:cubicBezTo>
                    <a:pt x="43196" y="40323"/>
                    <a:pt x="44158" y="45404"/>
                    <a:pt x="42821" y="46741"/>
                  </a:cubicBezTo>
                  <a:cubicBezTo>
                    <a:pt x="41484" y="48025"/>
                    <a:pt x="38916" y="48186"/>
                    <a:pt x="36777" y="45030"/>
                  </a:cubicBezTo>
                  <a:cubicBezTo>
                    <a:pt x="34690" y="41874"/>
                    <a:pt x="29983" y="43853"/>
                    <a:pt x="29448" y="46741"/>
                  </a:cubicBezTo>
                  <a:cubicBezTo>
                    <a:pt x="28913" y="49630"/>
                    <a:pt x="27362" y="48453"/>
                    <a:pt x="26346" y="51930"/>
                  </a:cubicBezTo>
                  <a:cubicBezTo>
                    <a:pt x="25329" y="55407"/>
                    <a:pt x="21585" y="54337"/>
                    <a:pt x="19445" y="52733"/>
                  </a:cubicBezTo>
                  <a:cubicBezTo>
                    <a:pt x="17306" y="51128"/>
                    <a:pt x="15647" y="50058"/>
                    <a:pt x="10940" y="46100"/>
                  </a:cubicBezTo>
                  <a:cubicBezTo>
                    <a:pt x="6233" y="42195"/>
                    <a:pt x="4147" y="43585"/>
                    <a:pt x="3772" y="47170"/>
                  </a:cubicBezTo>
                  <a:cubicBezTo>
                    <a:pt x="3398" y="50700"/>
                    <a:pt x="2916" y="55621"/>
                    <a:pt x="3344" y="59793"/>
                  </a:cubicBezTo>
                  <a:cubicBezTo>
                    <a:pt x="3772" y="63966"/>
                    <a:pt x="7784" y="68620"/>
                    <a:pt x="4575" y="72310"/>
                  </a:cubicBezTo>
                  <a:cubicBezTo>
                    <a:pt x="1312" y="76001"/>
                    <a:pt x="2435" y="77713"/>
                    <a:pt x="4093" y="84774"/>
                  </a:cubicBezTo>
                  <a:cubicBezTo>
                    <a:pt x="5751" y="91835"/>
                    <a:pt x="2595" y="91674"/>
                    <a:pt x="830" y="97559"/>
                  </a:cubicBezTo>
                  <a:cubicBezTo>
                    <a:pt x="-882" y="103443"/>
                    <a:pt x="242" y="111680"/>
                    <a:pt x="2488" y="115264"/>
                  </a:cubicBezTo>
                  <a:cubicBezTo>
                    <a:pt x="4735" y="118848"/>
                    <a:pt x="12545" y="120025"/>
                    <a:pt x="14738" y="115211"/>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6" name="Frihandsfigur: Form 25">
              <a:extLst>
                <a:ext uri="{FF2B5EF4-FFF2-40B4-BE49-F238E27FC236}">
                  <a16:creationId xmlns:a16="http://schemas.microsoft.com/office/drawing/2014/main" id="{92C7CAF8-8A3C-804E-5DAE-B55E74543703}"/>
                </a:ext>
              </a:extLst>
            </p:cNvPr>
            <p:cNvSpPr/>
            <p:nvPr/>
          </p:nvSpPr>
          <p:spPr>
            <a:xfrm>
              <a:off x="2377715" y="5314919"/>
              <a:ext cx="29914" cy="21675"/>
            </a:xfrm>
            <a:custGeom>
              <a:avLst/>
              <a:gdLst>
                <a:gd name="connsiteX0" fmla="*/ 4176 w 29914"/>
                <a:gd name="connsiteY0" fmla="*/ 12810 h 21675"/>
                <a:gd name="connsiteX1" fmla="*/ 14820 w 29914"/>
                <a:gd name="connsiteY1" fmla="*/ 20994 h 21675"/>
                <a:gd name="connsiteX2" fmla="*/ 27177 w 29914"/>
                <a:gd name="connsiteY2" fmla="*/ 19550 h 21675"/>
                <a:gd name="connsiteX3" fmla="*/ 28621 w 29914"/>
                <a:gd name="connsiteY3" fmla="*/ 10830 h 21675"/>
                <a:gd name="connsiteX4" fmla="*/ 28033 w 29914"/>
                <a:gd name="connsiteY4" fmla="*/ 3342 h 21675"/>
                <a:gd name="connsiteX5" fmla="*/ 13376 w 29914"/>
                <a:gd name="connsiteY5" fmla="*/ 8958 h 21675"/>
                <a:gd name="connsiteX6" fmla="*/ 2892 w 29914"/>
                <a:gd name="connsiteY6" fmla="*/ 774 h 21675"/>
                <a:gd name="connsiteX7" fmla="*/ 4176 w 29914"/>
                <a:gd name="connsiteY7" fmla="*/ 12863 h 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 h="21675">
                  <a:moveTo>
                    <a:pt x="4176" y="12810"/>
                  </a:moveTo>
                  <a:cubicBezTo>
                    <a:pt x="8615" y="15538"/>
                    <a:pt x="8936" y="20566"/>
                    <a:pt x="14820" y="20994"/>
                  </a:cubicBezTo>
                  <a:cubicBezTo>
                    <a:pt x="20704" y="21422"/>
                    <a:pt x="24021" y="22866"/>
                    <a:pt x="27177" y="19550"/>
                  </a:cubicBezTo>
                  <a:cubicBezTo>
                    <a:pt x="30333" y="16233"/>
                    <a:pt x="26909" y="13452"/>
                    <a:pt x="28621" y="10830"/>
                  </a:cubicBezTo>
                  <a:cubicBezTo>
                    <a:pt x="30333" y="8209"/>
                    <a:pt x="30547" y="4251"/>
                    <a:pt x="28033" y="3342"/>
                  </a:cubicBezTo>
                  <a:cubicBezTo>
                    <a:pt x="23219" y="1469"/>
                    <a:pt x="18404" y="13559"/>
                    <a:pt x="13376" y="8958"/>
                  </a:cubicBezTo>
                  <a:cubicBezTo>
                    <a:pt x="8348" y="4358"/>
                    <a:pt x="7599" y="-2275"/>
                    <a:pt x="2892" y="774"/>
                  </a:cubicBezTo>
                  <a:cubicBezTo>
                    <a:pt x="-1869" y="3770"/>
                    <a:pt x="-264" y="10135"/>
                    <a:pt x="4176" y="1286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7" name="Frihandsfigur: Form 26">
              <a:extLst>
                <a:ext uri="{FF2B5EF4-FFF2-40B4-BE49-F238E27FC236}">
                  <a16:creationId xmlns:a16="http://schemas.microsoft.com/office/drawing/2014/main" id="{320545BB-AAA8-157C-FECB-5D2C0C00C30F}"/>
                </a:ext>
              </a:extLst>
            </p:cNvPr>
            <p:cNvSpPr/>
            <p:nvPr/>
          </p:nvSpPr>
          <p:spPr>
            <a:xfrm>
              <a:off x="2260941" y="5344674"/>
              <a:ext cx="113086" cy="82014"/>
            </a:xfrm>
            <a:custGeom>
              <a:avLst/>
              <a:gdLst>
                <a:gd name="connsiteX0" fmla="*/ 20599 w 113086"/>
                <a:gd name="connsiteY0" fmla="*/ 38793 h 82014"/>
                <a:gd name="connsiteX1" fmla="*/ 15518 w 113086"/>
                <a:gd name="connsiteY1" fmla="*/ 44410 h 82014"/>
                <a:gd name="connsiteX2" fmla="*/ 21188 w 113086"/>
                <a:gd name="connsiteY2" fmla="*/ 51096 h 82014"/>
                <a:gd name="connsiteX3" fmla="*/ 32260 w 113086"/>
                <a:gd name="connsiteY3" fmla="*/ 54199 h 82014"/>
                <a:gd name="connsiteX4" fmla="*/ 44136 w 113086"/>
                <a:gd name="connsiteY4" fmla="*/ 55001 h 82014"/>
                <a:gd name="connsiteX5" fmla="*/ 51410 w 113086"/>
                <a:gd name="connsiteY5" fmla="*/ 59815 h 82014"/>
                <a:gd name="connsiteX6" fmla="*/ 56385 w 113086"/>
                <a:gd name="connsiteY6" fmla="*/ 65646 h 82014"/>
                <a:gd name="connsiteX7" fmla="*/ 63553 w 113086"/>
                <a:gd name="connsiteY7" fmla="*/ 69818 h 82014"/>
                <a:gd name="connsiteX8" fmla="*/ 68795 w 113086"/>
                <a:gd name="connsiteY8" fmla="*/ 76451 h 82014"/>
                <a:gd name="connsiteX9" fmla="*/ 77621 w 113086"/>
                <a:gd name="connsiteY9" fmla="*/ 76451 h 82014"/>
                <a:gd name="connsiteX10" fmla="*/ 86180 w 113086"/>
                <a:gd name="connsiteY10" fmla="*/ 82014 h 82014"/>
                <a:gd name="connsiteX11" fmla="*/ 92385 w 113086"/>
                <a:gd name="connsiteY11" fmla="*/ 78430 h 82014"/>
                <a:gd name="connsiteX12" fmla="*/ 99499 w 113086"/>
                <a:gd name="connsiteY12" fmla="*/ 76612 h 82014"/>
                <a:gd name="connsiteX13" fmla="*/ 99713 w 113086"/>
                <a:gd name="connsiteY13" fmla="*/ 66823 h 82014"/>
                <a:gd name="connsiteX14" fmla="*/ 105704 w 113086"/>
                <a:gd name="connsiteY14" fmla="*/ 60136 h 82014"/>
                <a:gd name="connsiteX15" fmla="*/ 111161 w 113086"/>
                <a:gd name="connsiteY15" fmla="*/ 55910 h 82014"/>
                <a:gd name="connsiteX16" fmla="*/ 110733 w 113086"/>
                <a:gd name="connsiteY16" fmla="*/ 46496 h 82014"/>
                <a:gd name="connsiteX17" fmla="*/ 109235 w 113086"/>
                <a:gd name="connsiteY17" fmla="*/ 36546 h 82014"/>
                <a:gd name="connsiteX18" fmla="*/ 107309 w 113086"/>
                <a:gd name="connsiteY18" fmla="*/ 27346 h 82014"/>
                <a:gd name="connsiteX19" fmla="*/ 108914 w 113086"/>
                <a:gd name="connsiteY19" fmla="*/ 20445 h 82014"/>
                <a:gd name="connsiteX20" fmla="*/ 113033 w 113086"/>
                <a:gd name="connsiteY20" fmla="*/ 11673 h 82014"/>
                <a:gd name="connsiteX21" fmla="*/ 110572 w 113086"/>
                <a:gd name="connsiteY21" fmla="*/ 1295 h 82014"/>
                <a:gd name="connsiteX22" fmla="*/ 100409 w 113086"/>
                <a:gd name="connsiteY22" fmla="*/ 6163 h 82014"/>
                <a:gd name="connsiteX23" fmla="*/ 97146 w 113086"/>
                <a:gd name="connsiteY23" fmla="*/ 12903 h 82014"/>
                <a:gd name="connsiteX24" fmla="*/ 92171 w 113086"/>
                <a:gd name="connsiteY24" fmla="*/ 20017 h 82014"/>
                <a:gd name="connsiteX25" fmla="*/ 89283 w 113086"/>
                <a:gd name="connsiteY25" fmla="*/ 9105 h 82014"/>
                <a:gd name="connsiteX26" fmla="*/ 79494 w 113086"/>
                <a:gd name="connsiteY26" fmla="*/ 1777 h 82014"/>
                <a:gd name="connsiteX27" fmla="*/ 72968 w 113086"/>
                <a:gd name="connsiteY27" fmla="*/ 5307 h 82014"/>
                <a:gd name="connsiteX28" fmla="*/ 71149 w 113086"/>
                <a:gd name="connsiteY28" fmla="*/ 21194 h 82014"/>
                <a:gd name="connsiteX29" fmla="*/ 65104 w 113086"/>
                <a:gd name="connsiteY29" fmla="*/ 30448 h 82014"/>
                <a:gd name="connsiteX30" fmla="*/ 48575 w 113086"/>
                <a:gd name="connsiteY30" fmla="*/ 31465 h 82014"/>
                <a:gd name="connsiteX31" fmla="*/ 29372 w 113086"/>
                <a:gd name="connsiteY31" fmla="*/ 17664 h 82014"/>
                <a:gd name="connsiteX32" fmla="*/ 15732 w 113086"/>
                <a:gd name="connsiteY32" fmla="*/ 11833 h 82014"/>
                <a:gd name="connsiteX33" fmla="*/ 6050 w 113086"/>
                <a:gd name="connsiteY33" fmla="*/ 12529 h 82014"/>
                <a:gd name="connsiteX34" fmla="*/ 1449 w 113086"/>
                <a:gd name="connsiteY34" fmla="*/ 19483 h 82014"/>
                <a:gd name="connsiteX35" fmla="*/ 4980 w 113086"/>
                <a:gd name="connsiteY35" fmla="*/ 25688 h 82014"/>
                <a:gd name="connsiteX36" fmla="*/ 10971 w 113086"/>
                <a:gd name="connsiteY36" fmla="*/ 33444 h 82014"/>
                <a:gd name="connsiteX37" fmla="*/ 15946 w 113086"/>
                <a:gd name="connsiteY37" fmla="*/ 35691 h 82014"/>
                <a:gd name="connsiteX38" fmla="*/ 20706 w 113086"/>
                <a:gd name="connsiteY38" fmla="*/ 38793 h 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86" h="82014">
                  <a:moveTo>
                    <a:pt x="20599" y="38793"/>
                  </a:moveTo>
                  <a:cubicBezTo>
                    <a:pt x="20546" y="41468"/>
                    <a:pt x="16053" y="41735"/>
                    <a:pt x="15518" y="44410"/>
                  </a:cubicBezTo>
                  <a:cubicBezTo>
                    <a:pt x="14929" y="47084"/>
                    <a:pt x="18620" y="48849"/>
                    <a:pt x="21188" y="51096"/>
                  </a:cubicBezTo>
                  <a:cubicBezTo>
                    <a:pt x="23755" y="53343"/>
                    <a:pt x="28302" y="52754"/>
                    <a:pt x="32260" y="54199"/>
                  </a:cubicBezTo>
                  <a:cubicBezTo>
                    <a:pt x="36219" y="55643"/>
                    <a:pt x="41408" y="53343"/>
                    <a:pt x="44136" y="55001"/>
                  </a:cubicBezTo>
                  <a:cubicBezTo>
                    <a:pt x="46864" y="56659"/>
                    <a:pt x="47827" y="58478"/>
                    <a:pt x="51410" y="59815"/>
                  </a:cubicBezTo>
                  <a:cubicBezTo>
                    <a:pt x="54994" y="61152"/>
                    <a:pt x="54620" y="62704"/>
                    <a:pt x="56385" y="65646"/>
                  </a:cubicBezTo>
                  <a:cubicBezTo>
                    <a:pt x="58097" y="68588"/>
                    <a:pt x="60558" y="67358"/>
                    <a:pt x="63553" y="69818"/>
                  </a:cubicBezTo>
                  <a:cubicBezTo>
                    <a:pt x="66549" y="72279"/>
                    <a:pt x="63500" y="73616"/>
                    <a:pt x="68795" y="76451"/>
                  </a:cubicBezTo>
                  <a:cubicBezTo>
                    <a:pt x="74091" y="79233"/>
                    <a:pt x="73984" y="73723"/>
                    <a:pt x="77621" y="76451"/>
                  </a:cubicBezTo>
                  <a:cubicBezTo>
                    <a:pt x="81312" y="79179"/>
                    <a:pt x="80296" y="82068"/>
                    <a:pt x="86180" y="82014"/>
                  </a:cubicBezTo>
                  <a:cubicBezTo>
                    <a:pt x="92064" y="81961"/>
                    <a:pt x="89176" y="78430"/>
                    <a:pt x="92385" y="78430"/>
                  </a:cubicBezTo>
                  <a:cubicBezTo>
                    <a:pt x="95595" y="78430"/>
                    <a:pt x="98216" y="78484"/>
                    <a:pt x="99499" y="76612"/>
                  </a:cubicBezTo>
                  <a:cubicBezTo>
                    <a:pt x="100783" y="74739"/>
                    <a:pt x="99446" y="70942"/>
                    <a:pt x="99713" y="66823"/>
                  </a:cubicBezTo>
                  <a:cubicBezTo>
                    <a:pt x="99981" y="62704"/>
                    <a:pt x="101104" y="59280"/>
                    <a:pt x="105704" y="60136"/>
                  </a:cubicBezTo>
                  <a:cubicBezTo>
                    <a:pt x="110305" y="60992"/>
                    <a:pt x="111696" y="59548"/>
                    <a:pt x="111161" y="55910"/>
                  </a:cubicBezTo>
                  <a:cubicBezTo>
                    <a:pt x="110679" y="52219"/>
                    <a:pt x="110519" y="49224"/>
                    <a:pt x="110733" y="46496"/>
                  </a:cubicBezTo>
                  <a:cubicBezTo>
                    <a:pt x="110947" y="43768"/>
                    <a:pt x="111535" y="39970"/>
                    <a:pt x="109235" y="36546"/>
                  </a:cubicBezTo>
                  <a:cubicBezTo>
                    <a:pt x="106935" y="33123"/>
                    <a:pt x="105651" y="30288"/>
                    <a:pt x="107309" y="27346"/>
                  </a:cubicBezTo>
                  <a:cubicBezTo>
                    <a:pt x="108967" y="24404"/>
                    <a:pt x="106507" y="22157"/>
                    <a:pt x="108914" y="20445"/>
                  </a:cubicBezTo>
                  <a:cubicBezTo>
                    <a:pt x="111268" y="18734"/>
                    <a:pt x="113461" y="15899"/>
                    <a:pt x="113033" y="11673"/>
                  </a:cubicBezTo>
                  <a:cubicBezTo>
                    <a:pt x="112605" y="7447"/>
                    <a:pt x="114103" y="3275"/>
                    <a:pt x="110572" y="1295"/>
                  </a:cubicBezTo>
                  <a:cubicBezTo>
                    <a:pt x="105277" y="-1647"/>
                    <a:pt x="101425" y="2151"/>
                    <a:pt x="100409" y="6163"/>
                  </a:cubicBezTo>
                  <a:cubicBezTo>
                    <a:pt x="99392" y="10175"/>
                    <a:pt x="95862" y="10496"/>
                    <a:pt x="97146" y="12903"/>
                  </a:cubicBezTo>
                  <a:cubicBezTo>
                    <a:pt x="98430" y="15364"/>
                    <a:pt x="95648" y="24350"/>
                    <a:pt x="92171" y="20017"/>
                  </a:cubicBezTo>
                  <a:cubicBezTo>
                    <a:pt x="88694" y="15685"/>
                    <a:pt x="92652" y="13278"/>
                    <a:pt x="89283" y="9105"/>
                  </a:cubicBezTo>
                  <a:cubicBezTo>
                    <a:pt x="85913" y="4933"/>
                    <a:pt x="82168" y="4558"/>
                    <a:pt x="79494" y="1777"/>
                  </a:cubicBezTo>
                  <a:cubicBezTo>
                    <a:pt x="76819" y="-1005"/>
                    <a:pt x="73289" y="-1005"/>
                    <a:pt x="72968" y="5307"/>
                  </a:cubicBezTo>
                  <a:cubicBezTo>
                    <a:pt x="72593" y="11619"/>
                    <a:pt x="74465" y="18787"/>
                    <a:pt x="71149" y="21194"/>
                  </a:cubicBezTo>
                  <a:cubicBezTo>
                    <a:pt x="67832" y="23655"/>
                    <a:pt x="69491" y="28362"/>
                    <a:pt x="65104" y="30448"/>
                  </a:cubicBezTo>
                  <a:cubicBezTo>
                    <a:pt x="60718" y="32534"/>
                    <a:pt x="55476" y="35477"/>
                    <a:pt x="48575" y="31465"/>
                  </a:cubicBezTo>
                  <a:cubicBezTo>
                    <a:pt x="41675" y="27453"/>
                    <a:pt x="36433" y="22318"/>
                    <a:pt x="29372" y="17664"/>
                  </a:cubicBezTo>
                  <a:cubicBezTo>
                    <a:pt x="22311" y="13010"/>
                    <a:pt x="18513" y="8677"/>
                    <a:pt x="15732" y="11833"/>
                  </a:cubicBezTo>
                  <a:cubicBezTo>
                    <a:pt x="12950" y="14989"/>
                    <a:pt x="12576" y="11994"/>
                    <a:pt x="6050" y="12529"/>
                  </a:cubicBezTo>
                  <a:cubicBezTo>
                    <a:pt x="-476" y="13117"/>
                    <a:pt x="-1225" y="17075"/>
                    <a:pt x="1449" y="19483"/>
                  </a:cubicBezTo>
                  <a:cubicBezTo>
                    <a:pt x="4124" y="21943"/>
                    <a:pt x="2038" y="23708"/>
                    <a:pt x="4980" y="25688"/>
                  </a:cubicBezTo>
                  <a:cubicBezTo>
                    <a:pt x="7922" y="27613"/>
                    <a:pt x="10810" y="29646"/>
                    <a:pt x="10971" y="33444"/>
                  </a:cubicBezTo>
                  <a:cubicBezTo>
                    <a:pt x="11131" y="37242"/>
                    <a:pt x="13645" y="36546"/>
                    <a:pt x="15946" y="35691"/>
                  </a:cubicBezTo>
                  <a:cubicBezTo>
                    <a:pt x="18246" y="34835"/>
                    <a:pt x="20760" y="36118"/>
                    <a:pt x="20706" y="3879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8" name="Frihandsfigur: Form 27">
              <a:extLst>
                <a:ext uri="{FF2B5EF4-FFF2-40B4-BE49-F238E27FC236}">
                  <a16:creationId xmlns:a16="http://schemas.microsoft.com/office/drawing/2014/main" id="{1A046AC8-5AC0-7D31-328F-5E527630D965}"/>
                </a:ext>
              </a:extLst>
            </p:cNvPr>
            <p:cNvSpPr/>
            <p:nvPr/>
          </p:nvSpPr>
          <p:spPr>
            <a:xfrm>
              <a:off x="2276237" y="5409936"/>
              <a:ext cx="35128" cy="23455"/>
            </a:xfrm>
            <a:custGeom>
              <a:avLst/>
              <a:gdLst>
                <a:gd name="connsiteX0" fmla="*/ 33279 w 35128"/>
                <a:gd name="connsiteY0" fmla="*/ 6643 h 23455"/>
                <a:gd name="connsiteX1" fmla="*/ 22902 w 35128"/>
                <a:gd name="connsiteY1" fmla="*/ 4343 h 23455"/>
                <a:gd name="connsiteX2" fmla="*/ 10813 w 35128"/>
                <a:gd name="connsiteY2" fmla="*/ 759 h 23455"/>
                <a:gd name="connsiteX3" fmla="*/ 4340 w 35128"/>
                <a:gd name="connsiteY3" fmla="*/ 10120 h 23455"/>
                <a:gd name="connsiteX4" fmla="*/ 2468 w 35128"/>
                <a:gd name="connsiteY4" fmla="*/ 21674 h 23455"/>
                <a:gd name="connsiteX5" fmla="*/ 15787 w 35128"/>
                <a:gd name="connsiteY5" fmla="*/ 20016 h 23455"/>
                <a:gd name="connsiteX6" fmla="*/ 25255 w 35128"/>
                <a:gd name="connsiteY6" fmla="*/ 20069 h 23455"/>
                <a:gd name="connsiteX7" fmla="*/ 34082 w 35128"/>
                <a:gd name="connsiteY7" fmla="*/ 14025 h 23455"/>
                <a:gd name="connsiteX8" fmla="*/ 33226 w 35128"/>
                <a:gd name="connsiteY8" fmla="*/ 6643 h 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28" h="23455">
                  <a:moveTo>
                    <a:pt x="33279" y="6643"/>
                  </a:moveTo>
                  <a:cubicBezTo>
                    <a:pt x="28625" y="3433"/>
                    <a:pt x="25523" y="6429"/>
                    <a:pt x="22902" y="4343"/>
                  </a:cubicBezTo>
                  <a:cubicBezTo>
                    <a:pt x="20334" y="2257"/>
                    <a:pt x="15413" y="-1648"/>
                    <a:pt x="10813" y="759"/>
                  </a:cubicBezTo>
                  <a:cubicBezTo>
                    <a:pt x="6212" y="3112"/>
                    <a:pt x="7443" y="8515"/>
                    <a:pt x="4340" y="10120"/>
                  </a:cubicBezTo>
                  <a:cubicBezTo>
                    <a:pt x="1238" y="11725"/>
                    <a:pt x="-2614" y="17876"/>
                    <a:pt x="2468" y="21674"/>
                  </a:cubicBezTo>
                  <a:cubicBezTo>
                    <a:pt x="7550" y="25472"/>
                    <a:pt x="12899" y="22369"/>
                    <a:pt x="15787" y="20016"/>
                  </a:cubicBezTo>
                  <a:cubicBezTo>
                    <a:pt x="18676" y="17662"/>
                    <a:pt x="22474" y="21193"/>
                    <a:pt x="25255" y="20069"/>
                  </a:cubicBezTo>
                  <a:cubicBezTo>
                    <a:pt x="28037" y="18999"/>
                    <a:pt x="32209" y="18197"/>
                    <a:pt x="34082" y="14025"/>
                  </a:cubicBezTo>
                  <a:cubicBezTo>
                    <a:pt x="35954" y="9852"/>
                    <a:pt x="35098" y="7927"/>
                    <a:pt x="33226" y="664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9" name="Frihandsfigur: Form 28">
              <a:extLst>
                <a:ext uri="{FF2B5EF4-FFF2-40B4-BE49-F238E27FC236}">
                  <a16:creationId xmlns:a16="http://schemas.microsoft.com/office/drawing/2014/main" id="{1DBECA26-9982-001C-2890-EAB45B905007}"/>
                </a:ext>
              </a:extLst>
            </p:cNvPr>
            <p:cNvSpPr/>
            <p:nvPr/>
          </p:nvSpPr>
          <p:spPr>
            <a:xfrm>
              <a:off x="2313493" y="5423888"/>
              <a:ext cx="19447" cy="25468"/>
            </a:xfrm>
            <a:custGeom>
              <a:avLst/>
              <a:gdLst>
                <a:gd name="connsiteX0" fmla="*/ 16832 w 19447"/>
                <a:gd name="connsiteY0" fmla="*/ 7722 h 25468"/>
                <a:gd name="connsiteX1" fmla="*/ 3298 w 19447"/>
                <a:gd name="connsiteY1" fmla="*/ 72 h 25468"/>
                <a:gd name="connsiteX2" fmla="*/ 1159 w 19447"/>
                <a:gd name="connsiteY2" fmla="*/ 6064 h 25468"/>
                <a:gd name="connsiteX3" fmla="*/ 2229 w 19447"/>
                <a:gd name="connsiteY3" fmla="*/ 12696 h 25468"/>
                <a:gd name="connsiteX4" fmla="*/ 12285 w 19447"/>
                <a:gd name="connsiteY4" fmla="*/ 16601 h 25468"/>
                <a:gd name="connsiteX5" fmla="*/ 16511 w 19447"/>
                <a:gd name="connsiteY5" fmla="*/ 25321 h 25468"/>
                <a:gd name="connsiteX6" fmla="*/ 18597 w 19447"/>
                <a:gd name="connsiteY6" fmla="*/ 17671 h 25468"/>
                <a:gd name="connsiteX7" fmla="*/ 16778 w 19447"/>
                <a:gd name="connsiteY7" fmla="*/ 7722 h 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7" h="25468">
                  <a:moveTo>
                    <a:pt x="16832" y="7722"/>
                  </a:moveTo>
                  <a:cubicBezTo>
                    <a:pt x="12606" y="3817"/>
                    <a:pt x="6401" y="-623"/>
                    <a:pt x="3298" y="72"/>
                  </a:cubicBezTo>
                  <a:cubicBezTo>
                    <a:pt x="945" y="607"/>
                    <a:pt x="2657" y="4245"/>
                    <a:pt x="1159" y="6064"/>
                  </a:cubicBezTo>
                  <a:cubicBezTo>
                    <a:pt x="-339" y="7882"/>
                    <a:pt x="-767" y="10610"/>
                    <a:pt x="2229" y="12696"/>
                  </a:cubicBezTo>
                  <a:cubicBezTo>
                    <a:pt x="5224" y="14783"/>
                    <a:pt x="10787" y="14141"/>
                    <a:pt x="12285" y="16601"/>
                  </a:cubicBezTo>
                  <a:cubicBezTo>
                    <a:pt x="13783" y="19062"/>
                    <a:pt x="13569" y="24304"/>
                    <a:pt x="16511" y="25321"/>
                  </a:cubicBezTo>
                  <a:cubicBezTo>
                    <a:pt x="19453" y="26337"/>
                    <a:pt x="20255" y="21951"/>
                    <a:pt x="18597" y="17671"/>
                  </a:cubicBezTo>
                  <a:cubicBezTo>
                    <a:pt x="16939" y="13445"/>
                    <a:pt x="21058" y="11627"/>
                    <a:pt x="16778" y="772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0" name="Frihandsfigur: Form 29">
              <a:extLst>
                <a:ext uri="{FF2B5EF4-FFF2-40B4-BE49-F238E27FC236}">
                  <a16:creationId xmlns:a16="http://schemas.microsoft.com/office/drawing/2014/main" id="{9FA7C290-6088-A97E-181C-85F4ED585D48}"/>
                </a:ext>
              </a:extLst>
            </p:cNvPr>
            <p:cNvSpPr/>
            <p:nvPr/>
          </p:nvSpPr>
          <p:spPr>
            <a:xfrm>
              <a:off x="2316428" y="5482658"/>
              <a:ext cx="84990" cy="52019"/>
            </a:xfrm>
            <a:custGeom>
              <a:avLst/>
              <a:gdLst>
                <a:gd name="connsiteX0" fmla="*/ 52945 w 84990"/>
                <a:gd name="connsiteY0" fmla="*/ 43792 h 52019"/>
                <a:gd name="connsiteX1" fmla="*/ 57385 w 84990"/>
                <a:gd name="connsiteY1" fmla="*/ 47055 h 52019"/>
                <a:gd name="connsiteX2" fmla="*/ 64232 w 84990"/>
                <a:gd name="connsiteY2" fmla="*/ 49088 h 52019"/>
                <a:gd name="connsiteX3" fmla="*/ 72523 w 84990"/>
                <a:gd name="connsiteY3" fmla="*/ 51816 h 52019"/>
                <a:gd name="connsiteX4" fmla="*/ 80066 w 84990"/>
                <a:gd name="connsiteY4" fmla="*/ 48072 h 52019"/>
                <a:gd name="connsiteX5" fmla="*/ 83436 w 84990"/>
                <a:gd name="connsiteY5" fmla="*/ 39887 h 52019"/>
                <a:gd name="connsiteX6" fmla="*/ 82740 w 84990"/>
                <a:gd name="connsiteY6" fmla="*/ 33575 h 52019"/>
                <a:gd name="connsiteX7" fmla="*/ 75840 w 84990"/>
                <a:gd name="connsiteY7" fmla="*/ 29349 h 52019"/>
                <a:gd name="connsiteX8" fmla="*/ 67121 w 84990"/>
                <a:gd name="connsiteY8" fmla="*/ 29938 h 52019"/>
                <a:gd name="connsiteX9" fmla="*/ 61932 w 84990"/>
                <a:gd name="connsiteY9" fmla="*/ 24161 h 52019"/>
                <a:gd name="connsiteX10" fmla="*/ 53855 w 84990"/>
                <a:gd name="connsiteY10" fmla="*/ 23572 h 52019"/>
                <a:gd name="connsiteX11" fmla="*/ 50538 w 84990"/>
                <a:gd name="connsiteY11" fmla="*/ 12072 h 52019"/>
                <a:gd name="connsiteX12" fmla="*/ 40161 w 84990"/>
                <a:gd name="connsiteY12" fmla="*/ 6295 h 52019"/>
                <a:gd name="connsiteX13" fmla="*/ 28607 w 84990"/>
                <a:gd name="connsiteY13" fmla="*/ 5813 h 52019"/>
                <a:gd name="connsiteX14" fmla="*/ 23311 w 84990"/>
                <a:gd name="connsiteY14" fmla="*/ 1908 h 52019"/>
                <a:gd name="connsiteX15" fmla="*/ 15127 w 84990"/>
                <a:gd name="connsiteY15" fmla="*/ 250 h 52019"/>
                <a:gd name="connsiteX16" fmla="*/ 8012 w 84990"/>
                <a:gd name="connsiteY16" fmla="*/ 14104 h 52019"/>
                <a:gd name="connsiteX17" fmla="*/ 845 w 84990"/>
                <a:gd name="connsiteY17" fmla="*/ 28012 h 52019"/>
                <a:gd name="connsiteX18" fmla="*/ 8922 w 84990"/>
                <a:gd name="connsiteY18" fmla="*/ 31275 h 52019"/>
                <a:gd name="connsiteX19" fmla="*/ 14966 w 84990"/>
                <a:gd name="connsiteY19" fmla="*/ 40262 h 52019"/>
                <a:gd name="connsiteX20" fmla="*/ 22509 w 84990"/>
                <a:gd name="connsiteY20" fmla="*/ 41867 h 52019"/>
                <a:gd name="connsiteX21" fmla="*/ 32993 w 84990"/>
                <a:gd name="connsiteY21" fmla="*/ 42134 h 52019"/>
                <a:gd name="connsiteX22" fmla="*/ 38556 w 84990"/>
                <a:gd name="connsiteY22" fmla="*/ 36303 h 52019"/>
                <a:gd name="connsiteX23" fmla="*/ 46099 w 84990"/>
                <a:gd name="connsiteY23" fmla="*/ 33629 h 52019"/>
                <a:gd name="connsiteX24" fmla="*/ 51929 w 84990"/>
                <a:gd name="connsiteY24" fmla="*/ 36892 h 52019"/>
                <a:gd name="connsiteX25" fmla="*/ 52945 w 84990"/>
                <a:gd name="connsiteY25" fmla="*/ 43846 h 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90" h="52019">
                  <a:moveTo>
                    <a:pt x="52945" y="43792"/>
                  </a:moveTo>
                  <a:cubicBezTo>
                    <a:pt x="55246" y="45985"/>
                    <a:pt x="55834" y="44809"/>
                    <a:pt x="57385" y="47055"/>
                  </a:cubicBezTo>
                  <a:cubicBezTo>
                    <a:pt x="58990" y="49302"/>
                    <a:pt x="61558" y="50158"/>
                    <a:pt x="64232" y="49088"/>
                  </a:cubicBezTo>
                  <a:cubicBezTo>
                    <a:pt x="66907" y="48018"/>
                    <a:pt x="70865" y="50907"/>
                    <a:pt x="72523" y="51816"/>
                  </a:cubicBezTo>
                  <a:cubicBezTo>
                    <a:pt x="74182" y="52725"/>
                    <a:pt x="78300" y="50425"/>
                    <a:pt x="80066" y="48072"/>
                  </a:cubicBezTo>
                  <a:cubicBezTo>
                    <a:pt x="81884" y="45718"/>
                    <a:pt x="81136" y="42883"/>
                    <a:pt x="83436" y="39887"/>
                  </a:cubicBezTo>
                  <a:cubicBezTo>
                    <a:pt x="85736" y="36892"/>
                    <a:pt x="85468" y="34592"/>
                    <a:pt x="82740" y="33575"/>
                  </a:cubicBezTo>
                  <a:cubicBezTo>
                    <a:pt x="80012" y="32559"/>
                    <a:pt x="79210" y="29135"/>
                    <a:pt x="75840" y="29349"/>
                  </a:cubicBezTo>
                  <a:cubicBezTo>
                    <a:pt x="72470" y="29564"/>
                    <a:pt x="69635" y="31703"/>
                    <a:pt x="67121" y="29938"/>
                  </a:cubicBezTo>
                  <a:cubicBezTo>
                    <a:pt x="64607" y="28119"/>
                    <a:pt x="65462" y="25391"/>
                    <a:pt x="61932" y="24161"/>
                  </a:cubicBezTo>
                  <a:cubicBezTo>
                    <a:pt x="58402" y="22930"/>
                    <a:pt x="57546" y="26408"/>
                    <a:pt x="53855" y="23572"/>
                  </a:cubicBezTo>
                  <a:cubicBezTo>
                    <a:pt x="50164" y="20791"/>
                    <a:pt x="56743" y="15602"/>
                    <a:pt x="50538" y="12072"/>
                  </a:cubicBezTo>
                  <a:cubicBezTo>
                    <a:pt x="44333" y="8541"/>
                    <a:pt x="42622" y="8488"/>
                    <a:pt x="40161" y="6295"/>
                  </a:cubicBezTo>
                  <a:cubicBezTo>
                    <a:pt x="37700" y="4155"/>
                    <a:pt x="32030" y="7311"/>
                    <a:pt x="28607" y="5813"/>
                  </a:cubicBezTo>
                  <a:cubicBezTo>
                    <a:pt x="25130" y="4315"/>
                    <a:pt x="26735" y="3085"/>
                    <a:pt x="23311" y="1908"/>
                  </a:cubicBezTo>
                  <a:cubicBezTo>
                    <a:pt x="19888" y="731"/>
                    <a:pt x="17641" y="-552"/>
                    <a:pt x="15127" y="250"/>
                  </a:cubicBezTo>
                  <a:cubicBezTo>
                    <a:pt x="6782" y="2871"/>
                    <a:pt x="14913" y="9290"/>
                    <a:pt x="8012" y="14104"/>
                  </a:cubicBezTo>
                  <a:cubicBezTo>
                    <a:pt x="1112" y="18919"/>
                    <a:pt x="-1509" y="23840"/>
                    <a:pt x="845" y="28012"/>
                  </a:cubicBezTo>
                  <a:cubicBezTo>
                    <a:pt x="3198" y="32185"/>
                    <a:pt x="4749" y="28494"/>
                    <a:pt x="8922" y="31275"/>
                  </a:cubicBezTo>
                  <a:cubicBezTo>
                    <a:pt x="13094" y="34057"/>
                    <a:pt x="11168" y="37480"/>
                    <a:pt x="14966" y="40262"/>
                  </a:cubicBezTo>
                  <a:cubicBezTo>
                    <a:pt x="18764" y="43043"/>
                    <a:pt x="19834" y="40422"/>
                    <a:pt x="22509" y="41867"/>
                  </a:cubicBezTo>
                  <a:cubicBezTo>
                    <a:pt x="25183" y="43311"/>
                    <a:pt x="29463" y="45397"/>
                    <a:pt x="32993" y="42134"/>
                  </a:cubicBezTo>
                  <a:cubicBezTo>
                    <a:pt x="36524" y="38871"/>
                    <a:pt x="34865" y="36464"/>
                    <a:pt x="38556" y="36303"/>
                  </a:cubicBezTo>
                  <a:cubicBezTo>
                    <a:pt x="42247" y="36143"/>
                    <a:pt x="43370" y="35448"/>
                    <a:pt x="46099" y="33629"/>
                  </a:cubicBezTo>
                  <a:cubicBezTo>
                    <a:pt x="48827" y="31810"/>
                    <a:pt x="52357" y="32987"/>
                    <a:pt x="51929" y="36892"/>
                  </a:cubicBezTo>
                  <a:cubicBezTo>
                    <a:pt x="51501" y="40797"/>
                    <a:pt x="50645" y="41706"/>
                    <a:pt x="52945" y="4384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1" name="Frihandsfigur: Form 30">
              <a:extLst>
                <a:ext uri="{FF2B5EF4-FFF2-40B4-BE49-F238E27FC236}">
                  <a16:creationId xmlns:a16="http://schemas.microsoft.com/office/drawing/2014/main" id="{67137161-8B94-8571-0CD3-7D04E55B2CE2}"/>
                </a:ext>
              </a:extLst>
            </p:cNvPr>
            <p:cNvSpPr/>
            <p:nvPr/>
          </p:nvSpPr>
          <p:spPr>
            <a:xfrm>
              <a:off x="2501129" y="5333522"/>
              <a:ext cx="71759" cy="88278"/>
            </a:xfrm>
            <a:custGeom>
              <a:avLst/>
              <a:gdLst>
                <a:gd name="connsiteX0" fmla="*/ 46800 w 71759"/>
                <a:gd name="connsiteY0" fmla="*/ 91 h 88278"/>
                <a:gd name="connsiteX1" fmla="*/ 34925 w 71759"/>
                <a:gd name="connsiteY1" fmla="*/ 1696 h 88278"/>
                <a:gd name="connsiteX2" fmla="*/ 24975 w 71759"/>
                <a:gd name="connsiteY2" fmla="*/ 9452 h 88278"/>
                <a:gd name="connsiteX3" fmla="*/ 10746 w 71759"/>
                <a:gd name="connsiteY3" fmla="*/ 17101 h 88278"/>
                <a:gd name="connsiteX4" fmla="*/ 4434 w 71759"/>
                <a:gd name="connsiteY4" fmla="*/ 24002 h 88278"/>
                <a:gd name="connsiteX5" fmla="*/ 1546 w 71759"/>
                <a:gd name="connsiteY5" fmla="*/ 36947 h 88278"/>
                <a:gd name="connsiteX6" fmla="*/ 11014 w 71759"/>
                <a:gd name="connsiteY6" fmla="*/ 48501 h 88278"/>
                <a:gd name="connsiteX7" fmla="*/ 19519 w 71759"/>
                <a:gd name="connsiteY7" fmla="*/ 55990 h 88278"/>
                <a:gd name="connsiteX8" fmla="*/ 27596 w 71759"/>
                <a:gd name="connsiteY8" fmla="*/ 59252 h 88278"/>
                <a:gd name="connsiteX9" fmla="*/ 32624 w 71759"/>
                <a:gd name="connsiteY9" fmla="*/ 69630 h 88278"/>
                <a:gd name="connsiteX10" fmla="*/ 34764 w 71759"/>
                <a:gd name="connsiteY10" fmla="*/ 78456 h 88278"/>
                <a:gd name="connsiteX11" fmla="*/ 37760 w 71759"/>
                <a:gd name="connsiteY11" fmla="*/ 86640 h 88278"/>
                <a:gd name="connsiteX12" fmla="*/ 44714 w 71759"/>
                <a:gd name="connsiteY12" fmla="*/ 85410 h 88278"/>
                <a:gd name="connsiteX13" fmla="*/ 53272 w 71759"/>
                <a:gd name="connsiteY13" fmla="*/ 78295 h 88278"/>
                <a:gd name="connsiteX14" fmla="*/ 67447 w 71759"/>
                <a:gd name="connsiteY14" fmla="*/ 57113 h 88278"/>
                <a:gd name="connsiteX15" fmla="*/ 71566 w 71759"/>
                <a:gd name="connsiteY15" fmla="*/ 43579 h 88278"/>
                <a:gd name="connsiteX16" fmla="*/ 66485 w 71759"/>
                <a:gd name="connsiteY16" fmla="*/ 32721 h 88278"/>
                <a:gd name="connsiteX17" fmla="*/ 65308 w 71759"/>
                <a:gd name="connsiteY17" fmla="*/ 21166 h 88278"/>
                <a:gd name="connsiteX18" fmla="*/ 62526 w 71759"/>
                <a:gd name="connsiteY18" fmla="*/ 11217 h 88278"/>
                <a:gd name="connsiteX19" fmla="*/ 60173 w 71759"/>
                <a:gd name="connsiteY19" fmla="*/ 4798 h 88278"/>
                <a:gd name="connsiteX20" fmla="*/ 52256 w 71759"/>
                <a:gd name="connsiteY20" fmla="*/ 2498 h 88278"/>
                <a:gd name="connsiteX21" fmla="*/ 46800 w 71759"/>
                <a:gd name="connsiteY21" fmla="*/ 37 h 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59" h="88278">
                  <a:moveTo>
                    <a:pt x="46800" y="91"/>
                  </a:moveTo>
                  <a:cubicBezTo>
                    <a:pt x="43911" y="-337"/>
                    <a:pt x="40541" y="840"/>
                    <a:pt x="34925" y="1696"/>
                  </a:cubicBezTo>
                  <a:cubicBezTo>
                    <a:pt x="29308" y="2552"/>
                    <a:pt x="27436" y="4691"/>
                    <a:pt x="24975" y="9452"/>
                  </a:cubicBezTo>
                  <a:cubicBezTo>
                    <a:pt x="22515" y="14213"/>
                    <a:pt x="15614" y="13357"/>
                    <a:pt x="10746" y="17101"/>
                  </a:cubicBezTo>
                  <a:cubicBezTo>
                    <a:pt x="5879" y="20846"/>
                    <a:pt x="8446" y="21006"/>
                    <a:pt x="4434" y="24002"/>
                  </a:cubicBezTo>
                  <a:cubicBezTo>
                    <a:pt x="423" y="26997"/>
                    <a:pt x="-1610" y="33470"/>
                    <a:pt x="1546" y="36947"/>
                  </a:cubicBezTo>
                  <a:cubicBezTo>
                    <a:pt x="4702" y="40424"/>
                    <a:pt x="4541" y="45719"/>
                    <a:pt x="11014" y="48501"/>
                  </a:cubicBezTo>
                  <a:cubicBezTo>
                    <a:pt x="17486" y="51282"/>
                    <a:pt x="14972" y="54064"/>
                    <a:pt x="19519" y="55990"/>
                  </a:cubicBezTo>
                  <a:cubicBezTo>
                    <a:pt x="24066" y="57915"/>
                    <a:pt x="24922" y="55615"/>
                    <a:pt x="27596" y="59252"/>
                  </a:cubicBezTo>
                  <a:cubicBezTo>
                    <a:pt x="30271" y="62837"/>
                    <a:pt x="29950" y="66634"/>
                    <a:pt x="32624" y="69630"/>
                  </a:cubicBezTo>
                  <a:cubicBezTo>
                    <a:pt x="35299" y="72572"/>
                    <a:pt x="32785" y="76156"/>
                    <a:pt x="34764" y="78456"/>
                  </a:cubicBezTo>
                  <a:cubicBezTo>
                    <a:pt x="36797" y="80756"/>
                    <a:pt x="35513" y="83484"/>
                    <a:pt x="37760" y="86640"/>
                  </a:cubicBezTo>
                  <a:cubicBezTo>
                    <a:pt x="39632" y="89208"/>
                    <a:pt x="41879" y="88726"/>
                    <a:pt x="44714" y="85410"/>
                  </a:cubicBezTo>
                  <a:cubicBezTo>
                    <a:pt x="47870" y="81773"/>
                    <a:pt x="51347" y="82414"/>
                    <a:pt x="53272" y="78295"/>
                  </a:cubicBezTo>
                  <a:cubicBezTo>
                    <a:pt x="55840" y="72839"/>
                    <a:pt x="61938" y="66313"/>
                    <a:pt x="67447" y="57113"/>
                  </a:cubicBezTo>
                  <a:cubicBezTo>
                    <a:pt x="70015" y="52834"/>
                    <a:pt x="72476" y="50159"/>
                    <a:pt x="71566" y="43579"/>
                  </a:cubicBezTo>
                  <a:cubicBezTo>
                    <a:pt x="70657" y="37054"/>
                    <a:pt x="69266" y="38123"/>
                    <a:pt x="66485" y="32721"/>
                  </a:cubicBezTo>
                  <a:cubicBezTo>
                    <a:pt x="63703" y="27318"/>
                    <a:pt x="67394" y="26409"/>
                    <a:pt x="65308" y="21166"/>
                  </a:cubicBezTo>
                  <a:cubicBezTo>
                    <a:pt x="63222" y="15924"/>
                    <a:pt x="62312" y="14908"/>
                    <a:pt x="62526" y="11217"/>
                  </a:cubicBezTo>
                  <a:cubicBezTo>
                    <a:pt x="62740" y="7526"/>
                    <a:pt x="62901" y="6242"/>
                    <a:pt x="60173" y="4798"/>
                  </a:cubicBezTo>
                  <a:cubicBezTo>
                    <a:pt x="57445" y="3354"/>
                    <a:pt x="54717" y="4317"/>
                    <a:pt x="52256" y="2498"/>
                  </a:cubicBezTo>
                  <a:cubicBezTo>
                    <a:pt x="49795" y="679"/>
                    <a:pt x="49688" y="465"/>
                    <a:pt x="46800" y="3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2" name="Frihandsfigur: Form 31">
              <a:extLst>
                <a:ext uri="{FF2B5EF4-FFF2-40B4-BE49-F238E27FC236}">
                  <a16:creationId xmlns:a16="http://schemas.microsoft.com/office/drawing/2014/main" id="{F5B9BBD3-4D63-D5CF-88D0-5522770F78E6}"/>
                </a:ext>
              </a:extLst>
            </p:cNvPr>
            <p:cNvSpPr/>
            <p:nvPr/>
          </p:nvSpPr>
          <p:spPr>
            <a:xfrm>
              <a:off x="2512870" y="5421072"/>
              <a:ext cx="15409" cy="26415"/>
            </a:xfrm>
            <a:custGeom>
              <a:avLst/>
              <a:gdLst>
                <a:gd name="connsiteX0" fmla="*/ 878 w 15409"/>
                <a:gd name="connsiteY0" fmla="*/ 24713 h 26415"/>
                <a:gd name="connsiteX1" fmla="*/ 6655 w 15409"/>
                <a:gd name="connsiteY1" fmla="*/ 24981 h 26415"/>
                <a:gd name="connsiteX2" fmla="*/ 14304 w 15409"/>
                <a:gd name="connsiteY2" fmla="*/ 14122 h 26415"/>
                <a:gd name="connsiteX3" fmla="*/ 8741 w 15409"/>
                <a:gd name="connsiteY3" fmla="*/ 0 h 26415"/>
                <a:gd name="connsiteX4" fmla="*/ 396 w 15409"/>
                <a:gd name="connsiteY4" fmla="*/ 9789 h 26415"/>
                <a:gd name="connsiteX5" fmla="*/ 2001 w 15409"/>
                <a:gd name="connsiteY5" fmla="*/ 18348 h 26415"/>
                <a:gd name="connsiteX6" fmla="*/ 824 w 15409"/>
                <a:gd name="connsiteY6" fmla="*/ 24660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 h="26415">
                  <a:moveTo>
                    <a:pt x="878" y="24713"/>
                  </a:moveTo>
                  <a:cubicBezTo>
                    <a:pt x="1413" y="26853"/>
                    <a:pt x="3927" y="27013"/>
                    <a:pt x="6655" y="24981"/>
                  </a:cubicBezTo>
                  <a:cubicBezTo>
                    <a:pt x="9383" y="22948"/>
                    <a:pt x="11629" y="20488"/>
                    <a:pt x="14304" y="14122"/>
                  </a:cubicBezTo>
                  <a:cubicBezTo>
                    <a:pt x="16979" y="7810"/>
                    <a:pt x="14678" y="-53"/>
                    <a:pt x="8741" y="0"/>
                  </a:cubicBezTo>
                  <a:cubicBezTo>
                    <a:pt x="5264" y="0"/>
                    <a:pt x="1520" y="6794"/>
                    <a:pt x="396" y="9789"/>
                  </a:cubicBezTo>
                  <a:cubicBezTo>
                    <a:pt x="-727" y="12785"/>
                    <a:pt x="771" y="16315"/>
                    <a:pt x="2001" y="18348"/>
                  </a:cubicBezTo>
                  <a:cubicBezTo>
                    <a:pt x="3231" y="20381"/>
                    <a:pt x="396" y="22734"/>
                    <a:pt x="824" y="2466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3" name="Frihandsfigur: Form 32">
              <a:extLst>
                <a:ext uri="{FF2B5EF4-FFF2-40B4-BE49-F238E27FC236}">
                  <a16:creationId xmlns:a16="http://schemas.microsoft.com/office/drawing/2014/main" id="{397AA3F8-A729-589D-CE27-FB5564DBB5F2}"/>
                </a:ext>
              </a:extLst>
            </p:cNvPr>
            <p:cNvSpPr/>
            <p:nvPr/>
          </p:nvSpPr>
          <p:spPr>
            <a:xfrm>
              <a:off x="2445259" y="5509800"/>
              <a:ext cx="38568" cy="30729"/>
            </a:xfrm>
            <a:custGeom>
              <a:avLst/>
              <a:gdLst>
                <a:gd name="connsiteX0" fmla="*/ 340 w 38568"/>
                <a:gd name="connsiteY0" fmla="*/ 23176 h 30729"/>
                <a:gd name="connsiteX1" fmla="*/ 10610 w 38568"/>
                <a:gd name="connsiteY1" fmla="*/ 27990 h 30729"/>
                <a:gd name="connsiteX2" fmla="*/ 20025 w 38568"/>
                <a:gd name="connsiteY2" fmla="*/ 28365 h 30729"/>
                <a:gd name="connsiteX3" fmla="*/ 28584 w 38568"/>
                <a:gd name="connsiteY3" fmla="*/ 30451 h 30729"/>
                <a:gd name="connsiteX4" fmla="*/ 37570 w 38568"/>
                <a:gd name="connsiteY4" fmla="*/ 22802 h 30729"/>
                <a:gd name="connsiteX5" fmla="*/ 35003 w 38568"/>
                <a:gd name="connsiteY5" fmla="*/ 17024 h 30729"/>
                <a:gd name="connsiteX6" fmla="*/ 28798 w 38568"/>
                <a:gd name="connsiteY6" fmla="*/ 16222 h 30729"/>
                <a:gd name="connsiteX7" fmla="*/ 27300 w 38568"/>
                <a:gd name="connsiteY7" fmla="*/ 7075 h 30729"/>
                <a:gd name="connsiteX8" fmla="*/ 22004 w 38568"/>
                <a:gd name="connsiteY8" fmla="*/ 68 h 30729"/>
                <a:gd name="connsiteX9" fmla="*/ 16709 w 38568"/>
                <a:gd name="connsiteY9" fmla="*/ 1886 h 30729"/>
                <a:gd name="connsiteX10" fmla="*/ 11145 w 38568"/>
                <a:gd name="connsiteY10" fmla="*/ 2796 h 30729"/>
                <a:gd name="connsiteX11" fmla="*/ 3817 w 38568"/>
                <a:gd name="connsiteY11" fmla="*/ 6487 h 30729"/>
                <a:gd name="connsiteX12" fmla="*/ 2159 w 38568"/>
                <a:gd name="connsiteY12" fmla="*/ 14564 h 30729"/>
                <a:gd name="connsiteX13" fmla="*/ 287 w 38568"/>
                <a:gd name="connsiteY13" fmla="*/ 23123 h 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68" h="30729">
                  <a:moveTo>
                    <a:pt x="340" y="23176"/>
                  </a:moveTo>
                  <a:cubicBezTo>
                    <a:pt x="1784" y="27776"/>
                    <a:pt x="5368" y="30718"/>
                    <a:pt x="10610" y="27990"/>
                  </a:cubicBezTo>
                  <a:cubicBezTo>
                    <a:pt x="15853" y="25262"/>
                    <a:pt x="17564" y="25958"/>
                    <a:pt x="20025" y="28365"/>
                  </a:cubicBezTo>
                  <a:cubicBezTo>
                    <a:pt x="22486" y="30718"/>
                    <a:pt x="24839" y="31093"/>
                    <a:pt x="28584" y="30451"/>
                  </a:cubicBezTo>
                  <a:cubicBezTo>
                    <a:pt x="32328" y="29809"/>
                    <a:pt x="35003" y="25476"/>
                    <a:pt x="37570" y="22802"/>
                  </a:cubicBezTo>
                  <a:cubicBezTo>
                    <a:pt x="40138" y="20127"/>
                    <a:pt x="37196" y="16383"/>
                    <a:pt x="35003" y="17024"/>
                  </a:cubicBezTo>
                  <a:cubicBezTo>
                    <a:pt x="32756" y="17666"/>
                    <a:pt x="30991" y="17880"/>
                    <a:pt x="28798" y="16222"/>
                  </a:cubicBezTo>
                  <a:cubicBezTo>
                    <a:pt x="26658" y="14564"/>
                    <a:pt x="26284" y="9696"/>
                    <a:pt x="27300" y="7075"/>
                  </a:cubicBezTo>
                  <a:cubicBezTo>
                    <a:pt x="28316" y="4507"/>
                    <a:pt x="26016" y="496"/>
                    <a:pt x="22004" y="68"/>
                  </a:cubicBezTo>
                  <a:cubicBezTo>
                    <a:pt x="20132" y="-146"/>
                    <a:pt x="18848" y="68"/>
                    <a:pt x="16709" y="1886"/>
                  </a:cubicBezTo>
                  <a:cubicBezTo>
                    <a:pt x="14569" y="3705"/>
                    <a:pt x="14408" y="3117"/>
                    <a:pt x="11145" y="2796"/>
                  </a:cubicBezTo>
                  <a:cubicBezTo>
                    <a:pt x="7882" y="2528"/>
                    <a:pt x="8364" y="5684"/>
                    <a:pt x="3817" y="6487"/>
                  </a:cubicBezTo>
                  <a:cubicBezTo>
                    <a:pt x="-730" y="7289"/>
                    <a:pt x="929" y="11033"/>
                    <a:pt x="2159" y="14564"/>
                  </a:cubicBezTo>
                  <a:cubicBezTo>
                    <a:pt x="3389" y="18094"/>
                    <a:pt x="-1158" y="18522"/>
                    <a:pt x="287" y="2312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4" name="Frihandsfigur: Form 33">
              <a:extLst>
                <a:ext uri="{FF2B5EF4-FFF2-40B4-BE49-F238E27FC236}">
                  <a16:creationId xmlns:a16="http://schemas.microsoft.com/office/drawing/2014/main" id="{90A483F8-6ACB-6E9B-96E1-C63BAC553ED7}"/>
                </a:ext>
              </a:extLst>
            </p:cNvPr>
            <p:cNvSpPr/>
            <p:nvPr/>
          </p:nvSpPr>
          <p:spPr>
            <a:xfrm>
              <a:off x="2519956" y="5527652"/>
              <a:ext cx="36417" cy="30719"/>
            </a:xfrm>
            <a:custGeom>
              <a:avLst/>
              <a:gdLst>
                <a:gd name="connsiteX0" fmla="*/ 26368 w 36417"/>
                <a:gd name="connsiteY0" fmla="*/ 30626 h 30719"/>
                <a:gd name="connsiteX1" fmla="*/ 36157 w 36417"/>
                <a:gd name="connsiteY1" fmla="*/ 23619 h 30719"/>
                <a:gd name="connsiteX2" fmla="*/ 34124 w 36417"/>
                <a:gd name="connsiteY2" fmla="*/ 16986 h 30719"/>
                <a:gd name="connsiteX3" fmla="*/ 28400 w 36417"/>
                <a:gd name="connsiteY3" fmla="*/ 7518 h 30719"/>
                <a:gd name="connsiteX4" fmla="*/ 13851 w 36417"/>
                <a:gd name="connsiteY4" fmla="*/ 29 h 30719"/>
                <a:gd name="connsiteX5" fmla="*/ 4757 w 36417"/>
                <a:gd name="connsiteY5" fmla="*/ 7518 h 30719"/>
                <a:gd name="connsiteX6" fmla="*/ 50 w 36417"/>
                <a:gd name="connsiteY6" fmla="*/ 15969 h 30719"/>
                <a:gd name="connsiteX7" fmla="*/ 9839 w 36417"/>
                <a:gd name="connsiteY7" fmla="*/ 25277 h 30719"/>
                <a:gd name="connsiteX8" fmla="*/ 26421 w 36417"/>
                <a:gd name="connsiteY8" fmla="*/ 30626 h 3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7" h="30719">
                  <a:moveTo>
                    <a:pt x="26368" y="30626"/>
                  </a:moveTo>
                  <a:cubicBezTo>
                    <a:pt x="35087" y="31482"/>
                    <a:pt x="34926" y="26240"/>
                    <a:pt x="36157" y="23619"/>
                  </a:cubicBezTo>
                  <a:cubicBezTo>
                    <a:pt x="37387" y="21051"/>
                    <a:pt x="33857" y="19767"/>
                    <a:pt x="34124" y="16986"/>
                  </a:cubicBezTo>
                  <a:cubicBezTo>
                    <a:pt x="34391" y="14204"/>
                    <a:pt x="32412" y="10941"/>
                    <a:pt x="28400" y="7518"/>
                  </a:cubicBezTo>
                  <a:cubicBezTo>
                    <a:pt x="24388" y="4041"/>
                    <a:pt x="20216" y="-399"/>
                    <a:pt x="13851" y="29"/>
                  </a:cubicBezTo>
                  <a:cubicBezTo>
                    <a:pt x="8395" y="403"/>
                    <a:pt x="7057" y="4362"/>
                    <a:pt x="4757" y="7518"/>
                  </a:cubicBezTo>
                  <a:cubicBezTo>
                    <a:pt x="2457" y="10674"/>
                    <a:pt x="638" y="10674"/>
                    <a:pt x="50" y="15969"/>
                  </a:cubicBezTo>
                  <a:cubicBezTo>
                    <a:pt x="-539" y="21265"/>
                    <a:pt x="4169" y="24688"/>
                    <a:pt x="9839" y="25277"/>
                  </a:cubicBezTo>
                  <a:cubicBezTo>
                    <a:pt x="15509" y="25865"/>
                    <a:pt x="17702" y="29770"/>
                    <a:pt x="26421" y="3062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5" name="Frihandsfigur: Form 34">
              <a:extLst>
                <a:ext uri="{FF2B5EF4-FFF2-40B4-BE49-F238E27FC236}">
                  <a16:creationId xmlns:a16="http://schemas.microsoft.com/office/drawing/2014/main" id="{949AF0C6-4B1F-8F09-284D-983663314D39}"/>
                </a:ext>
              </a:extLst>
            </p:cNvPr>
            <p:cNvSpPr/>
            <p:nvPr/>
          </p:nvSpPr>
          <p:spPr>
            <a:xfrm>
              <a:off x="2319766" y="5540514"/>
              <a:ext cx="76699" cy="46079"/>
            </a:xfrm>
            <a:custGeom>
              <a:avLst/>
              <a:gdLst>
                <a:gd name="connsiteX0" fmla="*/ 22326 w 76699"/>
                <a:gd name="connsiteY0" fmla="*/ 28515 h 46079"/>
                <a:gd name="connsiteX1" fmla="*/ 23075 w 76699"/>
                <a:gd name="connsiteY1" fmla="*/ 35309 h 46079"/>
                <a:gd name="connsiteX2" fmla="*/ 30725 w 76699"/>
                <a:gd name="connsiteY2" fmla="*/ 32313 h 46079"/>
                <a:gd name="connsiteX3" fmla="*/ 38320 w 76699"/>
                <a:gd name="connsiteY3" fmla="*/ 27713 h 46079"/>
                <a:gd name="connsiteX4" fmla="*/ 32383 w 76699"/>
                <a:gd name="connsiteY4" fmla="*/ 37288 h 46079"/>
                <a:gd name="connsiteX5" fmla="*/ 35164 w 76699"/>
                <a:gd name="connsiteY5" fmla="*/ 46007 h 46079"/>
                <a:gd name="connsiteX6" fmla="*/ 42653 w 76699"/>
                <a:gd name="connsiteY6" fmla="*/ 41514 h 46079"/>
                <a:gd name="connsiteX7" fmla="*/ 50249 w 76699"/>
                <a:gd name="connsiteY7" fmla="*/ 35362 h 46079"/>
                <a:gd name="connsiteX8" fmla="*/ 57417 w 76699"/>
                <a:gd name="connsiteY8" fmla="*/ 26269 h 46079"/>
                <a:gd name="connsiteX9" fmla="*/ 68329 w 76699"/>
                <a:gd name="connsiteY9" fmla="*/ 17924 h 46079"/>
                <a:gd name="connsiteX10" fmla="*/ 76567 w 76699"/>
                <a:gd name="connsiteY10" fmla="*/ 12575 h 46079"/>
                <a:gd name="connsiteX11" fmla="*/ 73892 w 76699"/>
                <a:gd name="connsiteY11" fmla="*/ 6049 h 46079"/>
                <a:gd name="connsiteX12" fmla="*/ 63515 w 76699"/>
                <a:gd name="connsiteY12" fmla="*/ 967 h 46079"/>
                <a:gd name="connsiteX13" fmla="*/ 47093 w 76699"/>
                <a:gd name="connsiteY13" fmla="*/ 2304 h 46079"/>
                <a:gd name="connsiteX14" fmla="*/ 37197 w 76699"/>
                <a:gd name="connsiteY14" fmla="*/ 6049 h 46079"/>
                <a:gd name="connsiteX15" fmla="*/ 31901 w 76699"/>
                <a:gd name="connsiteY15" fmla="*/ 4872 h 46079"/>
                <a:gd name="connsiteX16" fmla="*/ 25750 w 76699"/>
                <a:gd name="connsiteY16" fmla="*/ 914 h 46079"/>
                <a:gd name="connsiteX17" fmla="*/ 25161 w 76699"/>
                <a:gd name="connsiteY17" fmla="*/ 9633 h 46079"/>
                <a:gd name="connsiteX18" fmla="*/ 26713 w 76699"/>
                <a:gd name="connsiteY18" fmla="*/ 18566 h 46079"/>
                <a:gd name="connsiteX19" fmla="*/ 17994 w 76699"/>
                <a:gd name="connsiteY19" fmla="*/ 20973 h 46079"/>
                <a:gd name="connsiteX20" fmla="*/ 9542 w 76699"/>
                <a:gd name="connsiteY20" fmla="*/ 26322 h 46079"/>
                <a:gd name="connsiteX21" fmla="*/ 127 w 76699"/>
                <a:gd name="connsiteY21" fmla="*/ 34560 h 46079"/>
                <a:gd name="connsiteX22" fmla="*/ 9221 w 76699"/>
                <a:gd name="connsiteY22" fmla="*/ 37341 h 46079"/>
                <a:gd name="connsiteX23" fmla="*/ 22166 w 76699"/>
                <a:gd name="connsiteY23" fmla="*/ 28408 h 4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99" h="46079">
                  <a:moveTo>
                    <a:pt x="22326" y="28515"/>
                  </a:moveTo>
                  <a:cubicBezTo>
                    <a:pt x="24627" y="30067"/>
                    <a:pt x="20989" y="33704"/>
                    <a:pt x="23075" y="35309"/>
                  </a:cubicBezTo>
                  <a:cubicBezTo>
                    <a:pt x="25161" y="36914"/>
                    <a:pt x="27943" y="35897"/>
                    <a:pt x="30725" y="32313"/>
                  </a:cubicBezTo>
                  <a:cubicBezTo>
                    <a:pt x="33506" y="28783"/>
                    <a:pt x="35806" y="25306"/>
                    <a:pt x="38320" y="27713"/>
                  </a:cubicBezTo>
                  <a:cubicBezTo>
                    <a:pt x="40835" y="30120"/>
                    <a:pt x="35753" y="33062"/>
                    <a:pt x="32383" y="37288"/>
                  </a:cubicBezTo>
                  <a:cubicBezTo>
                    <a:pt x="29013" y="41514"/>
                    <a:pt x="31687" y="46756"/>
                    <a:pt x="35164" y="46007"/>
                  </a:cubicBezTo>
                  <a:cubicBezTo>
                    <a:pt x="38641" y="45258"/>
                    <a:pt x="40246" y="44402"/>
                    <a:pt x="42653" y="41514"/>
                  </a:cubicBezTo>
                  <a:cubicBezTo>
                    <a:pt x="45060" y="38625"/>
                    <a:pt x="47467" y="36914"/>
                    <a:pt x="50249" y="35362"/>
                  </a:cubicBezTo>
                  <a:cubicBezTo>
                    <a:pt x="53031" y="33811"/>
                    <a:pt x="55438" y="30976"/>
                    <a:pt x="57417" y="26269"/>
                  </a:cubicBezTo>
                  <a:cubicBezTo>
                    <a:pt x="59396" y="21561"/>
                    <a:pt x="61536" y="18994"/>
                    <a:pt x="68329" y="17924"/>
                  </a:cubicBezTo>
                  <a:cubicBezTo>
                    <a:pt x="75123" y="16854"/>
                    <a:pt x="76139" y="14447"/>
                    <a:pt x="76567" y="12575"/>
                  </a:cubicBezTo>
                  <a:cubicBezTo>
                    <a:pt x="76995" y="10703"/>
                    <a:pt x="76460" y="7333"/>
                    <a:pt x="73892" y="6049"/>
                  </a:cubicBezTo>
                  <a:cubicBezTo>
                    <a:pt x="68543" y="3321"/>
                    <a:pt x="68329" y="967"/>
                    <a:pt x="63515" y="967"/>
                  </a:cubicBezTo>
                  <a:cubicBezTo>
                    <a:pt x="58701" y="967"/>
                    <a:pt x="53833" y="4711"/>
                    <a:pt x="47093" y="2304"/>
                  </a:cubicBezTo>
                  <a:cubicBezTo>
                    <a:pt x="40407" y="-103"/>
                    <a:pt x="39444" y="2572"/>
                    <a:pt x="37197" y="6049"/>
                  </a:cubicBezTo>
                  <a:cubicBezTo>
                    <a:pt x="35004" y="9526"/>
                    <a:pt x="31901" y="9098"/>
                    <a:pt x="31901" y="4872"/>
                  </a:cubicBezTo>
                  <a:cubicBezTo>
                    <a:pt x="31901" y="646"/>
                    <a:pt x="27569" y="-1280"/>
                    <a:pt x="25750" y="914"/>
                  </a:cubicBezTo>
                  <a:cubicBezTo>
                    <a:pt x="23931" y="3107"/>
                    <a:pt x="24627" y="5995"/>
                    <a:pt x="25161" y="9633"/>
                  </a:cubicBezTo>
                  <a:cubicBezTo>
                    <a:pt x="25750" y="13270"/>
                    <a:pt x="29280" y="15570"/>
                    <a:pt x="26713" y="18566"/>
                  </a:cubicBezTo>
                  <a:cubicBezTo>
                    <a:pt x="24145" y="21561"/>
                    <a:pt x="21898" y="21080"/>
                    <a:pt x="17994" y="20973"/>
                  </a:cubicBezTo>
                  <a:cubicBezTo>
                    <a:pt x="14089" y="20866"/>
                    <a:pt x="14731" y="23006"/>
                    <a:pt x="9542" y="26322"/>
                  </a:cubicBezTo>
                  <a:cubicBezTo>
                    <a:pt x="4353" y="29692"/>
                    <a:pt x="-889" y="31029"/>
                    <a:pt x="127" y="34560"/>
                  </a:cubicBezTo>
                  <a:cubicBezTo>
                    <a:pt x="1197" y="38090"/>
                    <a:pt x="5102" y="40604"/>
                    <a:pt x="9221" y="37341"/>
                  </a:cubicBezTo>
                  <a:cubicBezTo>
                    <a:pt x="13340" y="34078"/>
                    <a:pt x="19866" y="26911"/>
                    <a:pt x="22166" y="2840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6" name="Frihandsfigur: Form 35">
              <a:extLst>
                <a:ext uri="{FF2B5EF4-FFF2-40B4-BE49-F238E27FC236}">
                  <a16:creationId xmlns:a16="http://schemas.microsoft.com/office/drawing/2014/main" id="{313C3212-ECBE-5FF2-1C2F-992ED2A08CD7}"/>
                </a:ext>
              </a:extLst>
            </p:cNvPr>
            <p:cNvSpPr/>
            <p:nvPr/>
          </p:nvSpPr>
          <p:spPr>
            <a:xfrm>
              <a:off x="2309191" y="5533837"/>
              <a:ext cx="24277" cy="36741"/>
            </a:xfrm>
            <a:custGeom>
              <a:avLst/>
              <a:gdLst>
                <a:gd name="connsiteX0" fmla="*/ 20438 w 24277"/>
                <a:gd name="connsiteY0" fmla="*/ 27971 h 36741"/>
                <a:gd name="connsiteX1" fmla="*/ 22310 w 24277"/>
                <a:gd name="connsiteY1" fmla="*/ 17059 h 36741"/>
                <a:gd name="connsiteX2" fmla="*/ 18887 w 24277"/>
                <a:gd name="connsiteY2" fmla="*/ 8446 h 36741"/>
                <a:gd name="connsiteX3" fmla="*/ 23006 w 24277"/>
                <a:gd name="connsiteY3" fmla="*/ 3846 h 36741"/>
                <a:gd name="connsiteX4" fmla="*/ 23220 w 24277"/>
                <a:gd name="connsiteY4" fmla="*/ 262 h 36741"/>
                <a:gd name="connsiteX5" fmla="*/ 11398 w 24277"/>
                <a:gd name="connsiteY5" fmla="*/ 5397 h 36741"/>
                <a:gd name="connsiteX6" fmla="*/ 3963 w 24277"/>
                <a:gd name="connsiteY6" fmla="*/ 10586 h 36741"/>
                <a:gd name="connsiteX7" fmla="*/ 9258 w 24277"/>
                <a:gd name="connsiteY7" fmla="*/ 12191 h 36741"/>
                <a:gd name="connsiteX8" fmla="*/ 11612 w 24277"/>
                <a:gd name="connsiteY8" fmla="*/ 20536 h 36741"/>
                <a:gd name="connsiteX9" fmla="*/ 3749 w 24277"/>
                <a:gd name="connsiteY9" fmla="*/ 27810 h 36741"/>
                <a:gd name="connsiteX10" fmla="*/ 2305 w 24277"/>
                <a:gd name="connsiteY10" fmla="*/ 36102 h 36741"/>
                <a:gd name="connsiteX11" fmla="*/ 11345 w 24277"/>
                <a:gd name="connsiteY11" fmla="*/ 33588 h 36741"/>
                <a:gd name="connsiteX12" fmla="*/ 20438 w 24277"/>
                <a:gd name="connsiteY12" fmla="*/ 28024 h 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7" h="36741">
                  <a:moveTo>
                    <a:pt x="20438" y="27971"/>
                  </a:moveTo>
                  <a:cubicBezTo>
                    <a:pt x="22096" y="24654"/>
                    <a:pt x="24076" y="20482"/>
                    <a:pt x="22310" y="17059"/>
                  </a:cubicBezTo>
                  <a:cubicBezTo>
                    <a:pt x="20545" y="13582"/>
                    <a:pt x="17924" y="11121"/>
                    <a:pt x="18887" y="8446"/>
                  </a:cubicBezTo>
                  <a:cubicBezTo>
                    <a:pt x="19850" y="5772"/>
                    <a:pt x="21187" y="5130"/>
                    <a:pt x="23006" y="3846"/>
                  </a:cubicBezTo>
                  <a:cubicBezTo>
                    <a:pt x="24878" y="2562"/>
                    <a:pt x="24450" y="904"/>
                    <a:pt x="23220" y="262"/>
                  </a:cubicBezTo>
                  <a:cubicBezTo>
                    <a:pt x="20331" y="-1235"/>
                    <a:pt x="16266" y="4114"/>
                    <a:pt x="11398" y="5397"/>
                  </a:cubicBezTo>
                  <a:cubicBezTo>
                    <a:pt x="6530" y="6628"/>
                    <a:pt x="3535" y="8126"/>
                    <a:pt x="3963" y="10586"/>
                  </a:cubicBezTo>
                  <a:cubicBezTo>
                    <a:pt x="4391" y="13047"/>
                    <a:pt x="6637" y="11923"/>
                    <a:pt x="9258" y="12191"/>
                  </a:cubicBezTo>
                  <a:cubicBezTo>
                    <a:pt x="11826" y="12405"/>
                    <a:pt x="14554" y="18075"/>
                    <a:pt x="11612" y="20536"/>
                  </a:cubicBezTo>
                  <a:cubicBezTo>
                    <a:pt x="8670" y="22996"/>
                    <a:pt x="7707" y="26794"/>
                    <a:pt x="3749" y="27810"/>
                  </a:cubicBezTo>
                  <a:cubicBezTo>
                    <a:pt x="-156" y="28827"/>
                    <a:pt x="-1600" y="34176"/>
                    <a:pt x="2305" y="36102"/>
                  </a:cubicBezTo>
                  <a:cubicBezTo>
                    <a:pt x="6209" y="38027"/>
                    <a:pt x="8884" y="35139"/>
                    <a:pt x="11345" y="33588"/>
                  </a:cubicBezTo>
                  <a:cubicBezTo>
                    <a:pt x="13805" y="32036"/>
                    <a:pt x="18780" y="31341"/>
                    <a:pt x="20438" y="2802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7" name="Frihandsfigur: Form 36">
              <a:extLst>
                <a:ext uri="{FF2B5EF4-FFF2-40B4-BE49-F238E27FC236}">
                  <a16:creationId xmlns:a16="http://schemas.microsoft.com/office/drawing/2014/main" id="{95B557E4-AAD3-62AA-647C-7537438DCF6A}"/>
                </a:ext>
              </a:extLst>
            </p:cNvPr>
            <p:cNvSpPr/>
            <p:nvPr/>
          </p:nvSpPr>
          <p:spPr>
            <a:xfrm>
              <a:off x="2356476" y="5554157"/>
              <a:ext cx="169845" cy="165862"/>
            </a:xfrm>
            <a:custGeom>
              <a:avLst/>
              <a:gdLst>
                <a:gd name="connsiteX0" fmla="*/ 161764 w 169845"/>
                <a:gd name="connsiteY0" fmla="*/ 65583 h 165862"/>
                <a:gd name="connsiteX1" fmla="*/ 168237 w 169845"/>
                <a:gd name="connsiteY1" fmla="*/ 55099 h 165862"/>
                <a:gd name="connsiteX2" fmla="*/ 167060 w 169845"/>
                <a:gd name="connsiteY2" fmla="*/ 48840 h 165862"/>
                <a:gd name="connsiteX3" fmla="*/ 160855 w 169845"/>
                <a:gd name="connsiteY3" fmla="*/ 45417 h 165862"/>
                <a:gd name="connsiteX4" fmla="*/ 158608 w 169845"/>
                <a:gd name="connsiteY4" fmla="*/ 40442 h 165862"/>
                <a:gd name="connsiteX5" fmla="*/ 159304 w 169845"/>
                <a:gd name="connsiteY5" fmla="*/ 27230 h 165862"/>
                <a:gd name="connsiteX6" fmla="*/ 151815 w 169845"/>
                <a:gd name="connsiteY6" fmla="*/ 20811 h 165862"/>
                <a:gd name="connsiteX7" fmla="*/ 145128 w 169845"/>
                <a:gd name="connsiteY7" fmla="*/ 18136 h 165862"/>
                <a:gd name="connsiteX8" fmla="*/ 141010 w 169845"/>
                <a:gd name="connsiteY8" fmla="*/ 11610 h 165862"/>
                <a:gd name="connsiteX9" fmla="*/ 132986 w 169845"/>
                <a:gd name="connsiteY9" fmla="*/ 15408 h 165862"/>
                <a:gd name="connsiteX10" fmla="*/ 123785 w 169845"/>
                <a:gd name="connsiteY10" fmla="*/ 15515 h 165862"/>
                <a:gd name="connsiteX11" fmla="*/ 116403 w 169845"/>
                <a:gd name="connsiteY11" fmla="*/ 13215 h 165862"/>
                <a:gd name="connsiteX12" fmla="*/ 110680 w 169845"/>
                <a:gd name="connsiteY12" fmla="*/ 8454 h 165862"/>
                <a:gd name="connsiteX13" fmla="*/ 101854 w 169845"/>
                <a:gd name="connsiteY13" fmla="*/ 6368 h 165862"/>
                <a:gd name="connsiteX14" fmla="*/ 95381 w 169845"/>
                <a:gd name="connsiteY14" fmla="*/ 10434 h 165862"/>
                <a:gd name="connsiteX15" fmla="*/ 87999 w 169845"/>
                <a:gd name="connsiteY15" fmla="*/ 9417 h 165862"/>
                <a:gd name="connsiteX16" fmla="*/ 66924 w 169845"/>
                <a:gd name="connsiteY16" fmla="*/ 270 h 165862"/>
                <a:gd name="connsiteX17" fmla="*/ 54353 w 169845"/>
                <a:gd name="connsiteY17" fmla="*/ 6956 h 165862"/>
                <a:gd name="connsiteX18" fmla="*/ 46971 w 169845"/>
                <a:gd name="connsiteY18" fmla="*/ 17120 h 165862"/>
                <a:gd name="connsiteX19" fmla="*/ 43120 w 169845"/>
                <a:gd name="connsiteY19" fmla="*/ 26695 h 165862"/>
                <a:gd name="connsiteX20" fmla="*/ 34508 w 169845"/>
                <a:gd name="connsiteY20" fmla="*/ 30707 h 165862"/>
                <a:gd name="connsiteX21" fmla="*/ 24344 w 169845"/>
                <a:gd name="connsiteY21" fmla="*/ 39907 h 165862"/>
                <a:gd name="connsiteX22" fmla="*/ 13218 w 169845"/>
                <a:gd name="connsiteY22" fmla="*/ 44615 h 165862"/>
                <a:gd name="connsiteX23" fmla="*/ 8832 w 169845"/>
                <a:gd name="connsiteY23" fmla="*/ 51141 h 165862"/>
                <a:gd name="connsiteX24" fmla="*/ 6 w 169845"/>
                <a:gd name="connsiteY24" fmla="*/ 57078 h 165862"/>
                <a:gd name="connsiteX25" fmla="*/ 9688 w 169845"/>
                <a:gd name="connsiteY25" fmla="*/ 56597 h 165862"/>
                <a:gd name="connsiteX26" fmla="*/ 17925 w 169845"/>
                <a:gd name="connsiteY26" fmla="*/ 58041 h 165862"/>
                <a:gd name="connsiteX27" fmla="*/ 31726 w 169845"/>
                <a:gd name="connsiteY27" fmla="*/ 59539 h 165862"/>
                <a:gd name="connsiteX28" fmla="*/ 43548 w 169845"/>
                <a:gd name="connsiteY28" fmla="*/ 56436 h 165862"/>
                <a:gd name="connsiteX29" fmla="*/ 53337 w 169845"/>
                <a:gd name="connsiteY29" fmla="*/ 56169 h 165862"/>
                <a:gd name="connsiteX30" fmla="*/ 64945 w 169845"/>
                <a:gd name="connsiteY30" fmla="*/ 56918 h 165862"/>
                <a:gd name="connsiteX31" fmla="*/ 71631 w 169845"/>
                <a:gd name="connsiteY31" fmla="*/ 66600 h 165862"/>
                <a:gd name="connsiteX32" fmla="*/ 79708 w 169845"/>
                <a:gd name="connsiteY32" fmla="*/ 76549 h 165862"/>
                <a:gd name="connsiteX33" fmla="*/ 71738 w 169845"/>
                <a:gd name="connsiteY33" fmla="*/ 83556 h 165862"/>
                <a:gd name="connsiteX34" fmla="*/ 66442 w 169845"/>
                <a:gd name="connsiteY34" fmla="*/ 95539 h 165862"/>
                <a:gd name="connsiteX35" fmla="*/ 58793 w 169845"/>
                <a:gd name="connsiteY35" fmla="*/ 96769 h 165862"/>
                <a:gd name="connsiteX36" fmla="*/ 55156 w 169845"/>
                <a:gd name="connsiteY36" fmla="*/ 104258 h 165862"/>
                <a:gd name="connsiteX37" fmla="*/ 48469 w 169845"/>
                <a:gd name="connsiteY37" fmla="*/ 109928 h 165862"/>
                <a:gd name="connsiteX38" fmla="*/ 42050 w 169845"/>
                <a:gd name="connsiteY38" fmla="*/ 118540 h 165862"/>
                <a:gd name="connsiteX39" fmla="*/ 35792 w 169845"/>
                <a:gd name="connsiteY39" fmla="*/ 120252 h 165862"/>
                <a:gd name="connsiteX40" fmla="*/ 31298 w 169845"/>
                <a:gd name="connsiteY40" fmla="*/ 112175 h 165862"/>
                <a:gd name="connsiteX41" fmla="*/ 23809 w 169845"/>
                <a:gd name="connsiteY41" fmla="*/ 104686 h 165862"/>
                <a:gd name="connsiteX42" fmla="*/ 18246 w 169845"/>
                <a:gd name="connsiteY42" fmla="*/ 97518 h 165862"/>
                <a:gd name="connsiteX43" fmla="*/ 14234 w 169845"/>
                <a:gd name="connsiteY43" fmla="*/ 105595 h 165862"/>
                <a:gd name="connsiteX44" fmla="*/ 5301 w 169845"/>
                <a:gd name="connsiteY44" fmla="*/ 111158 h 165862"/>
                <a:gd name="connsiteX45" fmla="*/ 6 w 169845"/>
                <a:gd name="connsiteY45" fmla="*/ 118059 h 165862"/>
                <a:gd name="connsiteX46" fmla="*/ 4445 w 169845"/>
                <a:gd name="connsiteY46" fmla="*/ 126885 h 165862"/>
                <a:gd name="connsiteX47" fmla="*/ 13272 w 169845"/>
                <a:gd name="connsiteY47" fmla="*/ 135604 h 165862"/>
                <a:gd name="connsiteX48" fmla="*/ 22686 w 169845"/>
                <a:gd name="connsiteY48" fmla="*/ 141060 h 165862"/>
                <a:gd name="connsiteX49" fmla="*/ 32636 w 169845"/>
                <a:gd name="connsiteY49" fmla="*/ 137315 h 165862"/>
                <a:gd name="connsiteX50" fmla="*/ 39750 w 169845"/>
                <a:gd name="connsiteY50" fmla="*/ 139402 h 165862"/>
                <a:gd name="connsiteX51" fmla="*/ 46008 w 169845"/>
                <a:gd name="connsiteY51" fmla="*/ 131913 h 165862"/>
                <a:gd name="connsiteX52" fmla="*/ 54353 w 169845"/>
                <a:gd name="connsiteY52" fmla="*/ 128062 h 165862"/>
                <a:gd name="connsiteX53" fmla="*/ 63554 w 169845"/>
                <a:gd name="connsiteY53" fmla="*/ 136192 h 165862"/>
                <a:gd name="connsiteX54" fmla="*/ 75054 w 169845"/>
                <a:gd name="connsiteY54" fmla="*/ 135818 h 165862"/>
                <a:gd name="connsiteX55" fmla="*/ 85806 w 169845"/>
                <a:gd name="connsiteY55" fmla="*/ 135443 h 165862"/>
                <a:gd name="connsiteX56" fmla="*/ 95970 w 169845"/>
                <a:gd name="connsiteY56" fmla="*/ 135443 h 165862"/>
                <a:gd name="connsiteX57" fmla="*/ 96237 w 169845"/>
                <a:gd name="connsiteY57" fmla="*/ 140418 h 165862"/>
                <a:gd name="connsiteX58" fmla="*/ 88053 w 169845"/>
                <a:gd name="connsiteY58" fmla="*/ 149084 h 165862"/>
                <a:gd name="connsiteX59" fmla="*/ 82008 w 169845"/>
                <a:gd name="connsiteY59" fmla="*/ 155503 h 165862"/>
                <a:gd name="connsiteX60" fmla="*/ 81420 w 169845"/>
                <a:gd name="connsiteY60" fmla="*/ 163740 h 165862"/>
                <a:gd name="connsiteX61" fmla="*/ 89925 w 169845"/>
                <a:gd name="connsiteY61" fmla="*/ 164703 h 165862"/>
                <a:gd name="connsiteX62" fmla="*/ 102763 w 169845"/>
                <a:gd name="connsiteY62" fmla="*/ 163312 h 165862"/>
                <a:gd name="connsiteX63" fmla="*/ 111161 w 169845"/>
                <a:gd name="connsiteY63" fmla="*/ 155931 h 165862"/>
                <a:gd name="connsiteX64" fmla="*/ 121111 w 169845"/>
                <a:gd name="connsiteY64" fmla="*/ 157375 h 165862"/>
                <a:gd name="connsiteX65" fmla="*/ 122715 w 169845"/>
                <a:gd name="connsiteY65" fmla="*/ 149244 h 165862"/>
                <a:gd name="connsiteX66" fmla="*/ 126834 w 169845"/>
                <a:gd name="connsiteY66" fmla="*/ 139188 h 165862"/>
                <a:gd name="connsiteX67" fmla="*/ 134216 w 169845"/>
                <a:gd name="connsiteY67" fmla="*/ 128543 h 165862"/>
                <a:gd name="connsiteX68" fmla="*/ 142828 w 169845"/>
                <a:gd name="connsiteY68" fmla="*/ 122766 h 165862"/>
                <a:gd name="connsiteX69" fmla="*/ 145556 w 169845"/>
                <a:gd name="connsiteY69" fmla="*/ 118005 h 165862"/>
                <a:gd name="connsiteX70" fmla="*/ 144540 w 169845"/>
                <a:gd name="connsiteY70" fmla="*/ 101155 h 165862"/>
                <a:gd name="connsiteX71" fmla="*/ 150852 w 169845"/>
                <a:gd name="connsiteY71" fmla="*/ 96929 h 165862"/>
                <a:gd name="connsiteX72" fmla="*/ 153099 w 169845"/>
                <a:gd name="connsiteY72" fmla="*/ 105274 h 165862"/>
                <a:gd name="connsiteX73" fmla="*/ 158555 w 169845"/>
                <a:gd name="connsiteY73" fmla="*/ 97999 h 165862"/>
                <a:gd name="connsiteX74" fmla="*/ 159785 w 169845"/>
                <a:gd name="connsiteY74" fmla="*/ 90029 h 165862"/>
                <a:gd name="connsiteX75" fmla="*/ 157859 w 169845"/>
                <a:gd name="connsiteY75" fmla="*/ 84252 h 165862"/>
                <a:gd name="connsiteX76" fmla="*/ 156736 w 169845"/>
                <a:gd name="connsiteY76" fmla="*/ 76014 h 165862"/>
                <a:gd name="connsiteX77" fmla="*/ 161925 w 169845"/>
                <a:gd name="connsiteY77" fmla="*/ 65369 h 1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9845" h="165862">
                  <a:moveTo>
                    <a:pt x="161764" y="65583"/>
                  </a:moveTo>
                  <a:cubicBezTo>
                    <a:pt x="163690" y="62588"/>
                    <a:pt x="165669" y="57506"/>
                    <a:pt x="168237" y="55099"/>
                  </a:cubicBezTo>
                  <a:cubicBezTo>
                    <a:pt x="170804" y="52692"/>
                    <a:pt x="170216" y="49643"/>
                    <a:pt x="167060" y="48840"/>
                  </a:cubicBezTo>
                  <a:cubicBezTo>
                    <a:pt x="163904" y="48038"/>
                    <a:pt x="161550" y="47824"/>
                    <a:pt x="160855" y="45417"/>
                  </a:cubicBezTo>
                  <a:cubicBezTo>
                    <a:pt x="160160" y="43010"/>
                    <a:pt x="157645" y="42903"/>
                    <a:pt x="158608" y="40442"/>
                  </a:cubicBezTo>
                  <a:cubicBezTo>
                    <a:pt x="159571" y="37928"/>
                    <a:pt x="162192" y="31456"/>
                    <a:pt x="159304" y="27230"/>
                  </a:cubicBezTo>
                  <a:cubicBezTo>
                    <a:pt x="156362" y="22951"/>
                    <a:pt x="154703" y="20918"/>
                    <a:pt x="151815" y="20811"/>
                  </a:cubicBezTo>
                  <a:cubicBezTo>
                    <a:pt x="148926" y="20704"/>
                    <a:pt x="146519" y="20597"/>
                    <a:pt x="145128" y="18136"/>
                  </a:cubicBezTo>
                  <a:cubicBezTo>
                    <a:pt x="143738" y="15676"/>
                    <a:pt x="144273" y="12520"/>
                    <a:pt x="141010" y="11610"/>
                  </a:cubicBezTo>
                  <a:cubicBezTo>
                    <a:pt x="137747" y="10701"/>
                    <a:pt x="135553" y="13482"/>
                    <a:pt x="132986" y="15408"/>
                  </a:cubicBezTo>
                  <a:cubicBezTo>
                    <a:pt x="130418" y="17334"/>
                    <a:pt x="127155" y="18083"/>
                    <a:pt x="123785" y="15515"/>
                  </a:cubicBezTo>
                  <a:cubicBezTo>
                    <a:pt x="120415" y="12947"/>
                    <a:pt x="119452" y="15890"/>
                    <a:pt x="116403" y="13215"/>
                  </a:cubicBezTo>
                  <a:cubicBezTo>
                    <a:pt x="113354" y="10540"/>
                    <a:pt x="113301" y="9631"/>
                    <a:pt x="110680" y="8454"/>
                  </a:cubicBezTo>
                  <a:cubicBezTo>
                    <a:pt x="108112" y="7277"/>
                    <a:pt x="105384" y="4496"/>
                    <a:pt x="101854" y="6368"/>
                  </a:cubicBezTo>
                  <a:cubicBezTo>
                    <a:pt x="98377" y="8294"/>
                    <a:pt x="98751" y="9685"/>
                    <a:pt x="95381" y="10434"/>
                  </a:cubicBezTo>
                  <a:cubicBezTo>
                    <a:pt x="92011" y="11182"/>
                    <a:pt x="90086" y="9952"/>
                    <a:pt x="87999" y="9417"/>
                  </a:cubicBezTo>
                  <a:cubicBezTo>
                    <a:pt x="79708" y="7277"/>
                    <a:pt x="74947" y="-1656"/>
                    <a:pt x="66924" y="270"/>
                  </a:cubicBezTo>
                  <a:cubicBezTo>
                    <a:pt x="58846" y="2196"/>
                    <a:pt x="59756" y="4656"/>
                    <a:pt x="54353" y="6956"/>
                  </a:cubicBezTo>
                  <a:cubicBezTo>
                    <a:pt x="49004" y="9257"/>
                    <a:pt x="48041" y="13108"/>
                    <a:pt x="46971" y="17120"/>
                  </a:cubicBezTo>
                  <a:cubicBezTo>
                    <a:pt x="45901" y="21132"/>
                    <a:pt x="42959" y="22469"/>
                    <a:pt x="43120" y="26695"/>
                  </a:cubicBezTo>
                  <a:cubicBezTo>
                    <a:pt x="43334" y="30921"/>
                    <a:pt x="38627" y="28514"/>
                    <a:pt x="34508" y="30707"/>
                  </a:cubicBezTo>
                  <a:cubicBezTo>
                    <a:pt x="30389" y="32900"/>
                    <a:pt x="28838" y="35895"/>
                    <a:pt x="24344" y="39907"/>
                  </a:cubicBezTo>
                  <a:cubicBezTo>
                    <a:pt x="19851" y="43919"/>
                    <a:pt x="16856" y="44026"/>
                    <a:pt x="13218" y="44615"/>
                  </a:cubicBezTo>
                  <a:cubicBezTo>
                    <a:pt x="9581" y="45203"/>
                    <a:pt x="11185" y="47985"/>
                    <a:pt x="8832" y="51141"/>
                  </a:cubicBezTo>
                  <a:cubicBezTo>
                    <a:pt x="6425" y="54297"/>
                    <a:pt x="-208" y="53334"/>
                    <a:pt x="6" y="57078"/>
                  </a:cubicBezTo>
                  <a:cubicBezTo>
                    <a:pt x="220" y="60823"/>
                    <a:pt x="4820" y="59967"/>
                    <a:pt x="9688" y="56597"/>
                  </a:cubicBezTo>
                  <a:cubicBezTo>
                    <a:pt x="14555" y="53227"/>
                    <a:pt x="14555" y="56115"/>
                    <a:pt x="17925" y="58041"/>
                  </a:cubicBezTo>
                  <a:cubicBezTo>
                    <a:pt x="21295" y="59967"/>
                    <a:pt x="27233" y="62160"/>
                    <a:pt x="31726" y="59539"/>
                  </a:cubicBezTo>
                  <a:cubicBezTo>
                    <a:pt x="36220" y="56918"/>
                    <a:pt x="38145" y="55634"/>
                    <a:pt x="43548" y="56436"/>
                  </a:cubicBezTo>
                  <a:cubicBezTo>
                    <a:pt x="48897" y="57185"/>
                    <a:pt x="49806" y="57667"/>
                    <a:pt x="53337" y="56169"/>
                  </a:cubicBezTo>
                  <a:cubicBezTo>
                    <a:pt x="56867" y="54617"/>
                    <a:pt x="60986" y="53120"/>
                    <a:pt x="64945" y="56918"/>
                  </a:cubicBezTo>
                  <a:cubicBezTo>
                    <a:pt x="68903" y="60716"/>
                    <a:pt x="66870" y="62855"/>
                    <a:pt x="71631" y="66600"/>
                  </a:cubicBezTo>
                  <a:cubicBezTo>
                    <a:pt x="76445" y="70344"/>
                    <a:pt x="81580" y="71681"/>
                    <a:pt x="79708" y="76549"/>
                  </a:cubicBezTo>
                  <a:cubicBezTo>
                    <a:pt x="77782" y="81417"/>
                    <a:pt x="75482" y="77779"/>
                    <a:pt x="71738" y="83556"/>
                  </a:cubicBezTo>
                  <a:cubicBezTo>
                    <a:pt x="67994" y="89334"/>
                    <a:pt x="68849" y="92650"/>
                    <a:pt x="66442" y="95539"/>
                  </a:cubicBezTo>
                  <a:cubicBezTo>
                    <a:pt x="64035" y="98427"/>
                    <a:pt x="62698" y="95271"/>
                    <a:pt x="58793" y="96769"/>
                  </a:cubicBezTo>
                  <a:cubicBezTo>
                    <a:pt x="54888" y="98267"/>
                    <a:pt x="57349" y="101369"/>
                    <a:pt x="55156" y="104258"/>
                  </a:cubicBezTo>
                  <a:cubicBezTo>
                    <a:pt x="52962" y="107146"/>
                    <a:pt x="50930" y="105702"/>
                    <a:pt x="48469" y="109928"/>
                  </a:cubicBezTo>
                  <a:cubicBezTo>
                    <a:pt x="45955" y="114154"/>
                    <a:pt x="43120" y="113458"/>
                    <a:pt x="42050" y="118540"/>
                  </a:cubicBezTo>
                  <a:cubicBezTo>
                    <a:pt x="40980" y="123622"/>
                    <a:pt x="36487" y="124103"/>
                    <a:pt x="35792" y="120252"/>
                  </a:cubicBezTo>
                  <a:cubicBezTo>
                    <a:pt x="35096" y="116400"/>
                    <a:pt x="35417" y="115651"/>
                    <a:pt x="31298" y="112175"/>
                  </a:cubicBezTo>
                  <a:cubicBezTo>
                    <a:pt x="27179" y="108698"/>
                    <a:pt x="26965" y="105916"/>
                    <a:pt x="23809" y="104686"/>
                  </a:cubicBezTo>
                  <a:cubicBezTo>
                    <a:pt x="20653" y="103455"/>
                    <a:pt x="22472" y="97785"/>
                    <a:pt x="18246" y="97518"/>
                  </a:cubicBezTo>
                  <a:cubicBezTo>
                    <a:pt x="14020" y="97250"/>
                    <a:pt x="12576" y="100674"/>
                    <a:pt x="14234" y="105595"/>
                  </a:cubicBezTo>
                  <a:cubicBezTo>
                    <a:pt x="15839" y="110463"/>
                    <a:pt x="9367" y="109553"/>
                    <a:pt x="5301" y="111158"/>
                  </a:cubicBezTo>
                  <a:cubicBezTo>
                    <a:pt x="1289" y="112763"/>
                    <a:pt x="-101" y="114689"/>
                    <a:pt x="6" y="118059"/>
                  </a:cubicBezTo>
                  <a:cubicBezTo>
                    <a:pt x="113" y="121429"/>
                    <a:pt x="4820" y="122445"/>
                    <a:pt x="4445" y="126885"/>
                  </a:cubicBezTo>
                  <a:cubicBezTo>
                    <a:pt x="4071" y="131271"/>
                    <a:pt x="8564" y="133892"/>
                    <a:pt x="13272" y="135604"/>
                  </a:cubicBezTo>
                  <a:cubicBezTo>
                    <a:pt x="17979" y="137315"/>
                    <a:pt x="18567" y="139830"/>
                    <a:pt x="22686" y="141060"/>
                  </a:cubicBezTo>
                  <a:cubicBezTo>
                    <a:pt x="26805" y="142290"/>
                    <a:pt x="28463" y="137529"/>
                    <a:pt x="32636" y="137315"/>
                  </a:cubicBezTo>
                  <a:cubicBezTo>
                    <a:pt x="36861" y="137102"/>
                    <a:pt x="36487" y="139990"/>
                    <a:pt x="39750" y="139402"/>
                  </a:cubicBezTo>
                  <a:cubicBezTo>
                    <a:pt x="43013" y="138813"/>
                    <a:pt x="43601" y="135764"/>
                    <a:pt x="46008" y="131913"/>
                  </a:cubicBezTo>
                  <a:cubicBezTo>
                    <a:pt x="48416" y="128062"/>
                    <a:pt x="50395" y="124745"/>
                    <a:pt x="54353" y="128062"/>
                  </a:cubicBezTo>
                  <a:cubicBezTo>
                    <a:pt x="58312" y="131432"/>
                    <a:pt x="58953" y="134374"/>
                    <a:pt x="63554" y="136192"/>
                  </a:cubicBezTo>
                  <a:cubicBezTo>
                    <a:pt x="68154" y="138011"/>
                    <a:pt x="70722" y="134855"/>
                    <a:pt x="75054" y="135818"/>
                  </a:cubicBezTo>
                  <a:cubicBezTo>
                    <a:pt x="79387" y="136781"/>
                    <a:pt x="80725" y="135069"/>
                    <a:pt x="85806" y="135443"/>
                  </a:cubicBezTo>
                  <a:cubicBezTo>
                    <a:pt x="90888" y="135818"/>
                    <a:pt x="93990" y="134748"/>
                    <a:pt x="95970" y="135443"/>
                  </a:cubicBezTo>
                  <a:cubicBezTo>
                    <a:pt x="97949" y="136085"/>
                    <a:pt x="99447" y="139348"/>
                    <a:pt x="96237" y="140418"/>
                  </a:cubicBezTo>
                  <a:cubicBezTo>
                    <a:pt x="93028" y="141541"/>
                    <a:pt x="89497" y="145072"/>
                    <a:pt x="88053" y="149084"/>
                  </a:cubicBezTo>
                  <a:cubicBezTo>
                    <a:pt x="86609" y="153096"/>
                    <a:pt x="84843" y="153791"/>
                    <a:pt x="82008" y="155503"/>
                  </a:cubicBezTo>
                  <a:cubicBezTo>
                    <a:pt x="79173" y="157214"/>
                    <a:pt x="76927" y="161922"/>
                    <a:pt x="81420" y="163740"/>
                  </a:cubicBezTo>
                  <a:cubicBezTo>
                    <a:pt x="85967" y="165559"/>
                    <a:pt x="86341" y="163045"/>
                    <a:pt x="89925" y="164703"/>
                  </a:cubicBezTo>
                  <a:cubicBezTo>
                    <a:pt x="93509" y="166362"/>
                    <a:pt x="99607" y="166522"/>
                    <a:pt x="102763" y="163312"/>
                  </a:cubicBezTo>
                  <a:cubicBezTo>
                    <a:pt x="105919" y="160103"/>
                    <a:pt x="105652" y="155396"/>
                    <a:pt x="111161" y="155931"/>
                  </a:cubicBezTo>
                  <a:cubicBezTo>
                    <a:pt x="116724" y="156412"/>
                    <a:pt x="117794" y="158873"/>
                    <a:pt x="121111" y="157375"/>
                  </a:cubicBezTo>
                  <a:cubicBezTo>
                    <a:pt x="124427" y="155877"/>
                    <a:pt x="122020" y="151170"/>
                    <a:pt x="122715" y="149244"/>
                  </a:cubicBezTo>
                  <a:cubicBezTo>
                    <a:pt x="123357" y="147319"/>
                    <a:pt x="127102" y="143841"/>
                    <a:pt x="126834" y="139188"/>
                  </a:cubicBezTo>
                  <a:cubicBezTo>
                    <a:pt x="126567" y="134534"/>
                    <a:pt x="129937" y="130843"/>
                    <a:pt x="134216" y="128543"/>
                  </a:cubicBezTo>
                  <a:cubicBezTo>
                    <a:pt x="138549" y="126243"/>
                    <a:pt x="140475" y="122338"/>
                    <a:pt x="142828" y="122766"/>
                  </a:cubicBezTo>
                  <a:cubicBezTo>
                    <a:pt x="145182" y="123194"/>
                    <a:pt x="146305" y="121268"/>
                    <a:pt x="145556" y="118005"/>
                  </a:cubicBezTo>
                  <a:cubicBezTo>
                    <a:pt x="144861" y="114742"/>
                    <a:pt x="142454" y="104258"/>
                    <a:pt x="144540" y="101155"/>
                  </a:cubicBezTo>
                  <a:cubicBezTo>
                    <a:pt x="146626" y="98053"/>
                    <a:pt x="148659" y="95913"/>
                    <a:pt x="150852" y="96929"/>
                  </a:cubicBezTo>
                  <a:cubicBezTo>
                    <a:pt x="152992" y="97946"/>
                    <a:pt x="150103" y="103134"/>
                    <a:pt x="153099" y="105274"/>
                  </a:cubicBezTo>
                  <a:cubicBezTo>
                    <a:pt x="156094" y="107414"/>
                    <a:pt x="157645" y="101209"/>
                    <a:pt x="158555" y="97999"/>
                  </a:cubicBezTo>
                  <a:cubicBezTo>
                    <a:pt x="159411" y="94790"/>
                    <a:pt x="158769" y="93132"/>
                    <a:pt x="159785" y="90029"/>
                  </a:cubicBezTo>
                  <a:cubicBezTo>
                    <a:pt x="160801" y="86980"/>
                    <a:pt x="160641" y="85161"/>
                    <a:pt x="157859" y="84252"/>
                  </a:cubicBezTo>
                  <a:cubicBezTo>
                    <a:pt x="155078" y="83396"/>
                    <a:pt x="156041" y="79705"/>
                    <a:pt x="156736" y="76014"/>
                  </a:cubicBezTo>
                  <a:cubicBezTo>
                    <a:pt x="157431" y="72323"/>
                    <a:pt x="160053" y="68365"/>
                    <a:pt x="161925" y="6536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8" name="Frihandsfigur: Form 37">
              <a:extLst>
                <a:ext uri="{FF2B5EF4-FFF2-40B4-BE49-F238E27FC236}">
                  <a16:creationId xmlns:a16="http://schemas.microsoft.com/office/drawing/2014/main" id="{D755731F-603F-A951-EA82-38E1ABE04332}"/>
                </a:ext>
              </a:extLst>
            </p:cNvPr>
            <p:cNvSpPr/>
            <p:nvPr/>
          </p:nvSpPr>
          <p:spPr>
            <a:xfrm>
              <a:off x="2491327" y="5622981"/>
              <a:ext cx="111234" cy="139901"/>
            </a:xfrm>
            <a:custGeom>
              <a:avLst/>
              <a:gdLst>
                <a:gd name="connsiteX0" fmla="*/ 101641 w 111234"/>
                <a:gd name="connsiteY0" fmla="*/ 101924 h 139901"/>
                <a:gd name="connsiteX1" fmla="*/ 94955 w 111234"/>
                <a:gd name="connsiteY1" fmla="*/ 95665 h 139901"/>
                <a:gd name="connsiteX2" fmla="*/ 90568 w 111234"/>
                <a:gd name="connsiteY2" fmla="*/ 86411 h 139901"/>
                <a:gd name="connsiteX3" fmla="*/ 79228 w 111234"/>
                <a:gd name="connsiteY3" fmla="*/ 81864 h 139901"/>
                <a:gd name="connsiteX4" fmla="*/ 79282 w 111234"/>
                <a:gd name="connsiteY4" fmla="*/ 75445 h 139901"/>
                <a:gd name="connsiteX5" fmla="*/ 85059 w 111234"/>
                <a:gd name="connsiteY5" fmla="*/ 70203 h 139901"/>
                <a:gd name="connsiteX6" fmla="*/ 77516 w 111234"/>
                <a:gd name="connsiteY6" fmla="*/ 60842 h 139901"/>
                <a:gd name="connsiteX7" fmla="*/ 77784 w 111234"/>
                <a:gd name="connsiteY7" fmla="*/ 54530 h 139901"/>
                <a:gd name="connsiteX8" fmla="*/ 83989 w 111234"/>
                <a:gd name="connsiteY8" fmla="*/ 48004 h 139901"/>
                <a:gd name="connsiteX9" fmla="*/ 91531 w 111234"/>
                <a:gd name="connsiteY9" fmla="*/ 43136 h 139901"/>
                <a:gd name="connsiteX10" fmla="*/ 92601 w 111234"/>
                <a:gd name="connsiteY10" fmla="*/ 35220 h 139901"/>
                <a:gd name="connsiteX11" fmla="*/ 93296 w 111234"/>
                <a:gd name="connsiteY11" fmla="*/ 24200 h 139901"/>
                <a:gd name="connsiteX12" fmla="*/ 97201 w 111234"/>
                <a:gd name="connsiteY12" fmla="*/ 18102 h 139901"/>
                <a:gd name="connsiteX13" fmla="*/ 96720 w 111234"/>
                <a:gd name="connsiteY13" fmla="*/ 9811 h 139901"/>
                <a:gd name="connsiteX14" fmla="*/ 90461 w 111234"/>
                <a:gd name="connsiteY14" fmla="*/ 6923 h 139901"/>
                <a:gd name="connsiteX15" fmla="*/ 84524 w 111234"/>
                <a:gd name="connsiteY15" fmla="*/ 5104 h 139901"/>
                <a:gd name="connsiteX16" fmla="*/ 76714 w 111234"/>
                <a:gd name="connsiteY16" fmla="*/ 611 h 139901"/>
                <a:gd name="connsiteX17" fmla="*/ 76875 w 111234"/>
                <a:gd name="connsiteY17" fmla="*/ 6227 h 139901"/>
                <a:gd name="connsiteX18" fmla="*/ 73398 w 111234"/>
                <a:gd name="connsiteY18" fmla="*/ 9972 h 139901"/>
                <a:gd name="connsiteX19" fmla="*/ 71044 w 111234"/>
                <a:gd name="connsiteY19" fmla="*/ 18584 h 139901"/>
                <a:gd name="connsiteX20" fmla="*/ 59490 w 111234"/>
                <a:gd name="connsiteY20" fmla="*/ 17514 h 139901"/>
                <a:gd name="connsiteX21" fmla="*/ 50985 w 111234"/>
                <a:gd name="connsiteY21" fmla="*/ 24896 h 139901"/>
                <a:gd name="connsiteX22" fmla="*/ 47829 w 111234"/>
                <a:gd name="connsiteY22" fmla="*/ 30352 h 139901"/>
                <a:gd name="connsiteX23" fmla="*/ 41517 w 111234"/>
                <a:gd name="connsiteY23" fmla="*/ 33883 h 139901"/>
                <a:gd name="connsiteX24" fmla="*/ 33225 w 111234"/>
                <a:gd name="connsiteY24" fmla="*/ 35273 h 139901"/>
                <a:gd name="connsiteX25" fmla="*/ 34081 w 111234"/>
                <a:gd name="connsiteY25" fmla="*/ 49021 h 139901"/>
                <a:gd name="connsiteX26" fmla="*/ 42426 w 111234"/>
                <a:gd name="connsiteY26" fmla="*/ 57633 h 139901"/>
                <a:gd name="connsiteX27" fmla="*/ 40768 w 111234"/>
                <a:gd name="connsiteY27" fmla="*/ 63624 h 139901"/>
                <a:gd name="connsiteX28" fmla="*/ 26164 w 111234"/>
                <a:gd name="connsiteY28" fmla="*/ 77746 h 139901"/>
                <a:gd name="connsiteX29" fmla="*/ 22634 w 111234"/>
                <a:gd name="connsiteY29" fmla="*/ 98607 h 139901"/>
                <a:gd name="connsiteX30" fmla="*/ 13487 w 111234"/>
                <a:gd name="connsiteY30" fmla="*/ 100854 h 139901"/>
                <a:gd name="connsiteX31" fmla="*/ 2628 w 111234"/>
                <a:gd name="connsiteY31" fmla="*/ 104545 h 139901"/>
                <a:gd name="connsiteX32" fmla="*/ 3698 w 111234"/>
                <a:gd name="connsiteY32" fmla="*/ 111820 h 139901"/>
                <a:gd name="connsiteX33" fmla="*/ 13647 w 111234"/>
                <a:gd name="connsiteY33" fmla="*/ 110536 h 139901"/>
                <a:gd name="connsiteX34" fmla="*/ 25148 w 111234"/>
                <a:gd name="connsiteY34" fmla="*/ 113906 h 139901"/>
                <a:gd name="connsiteX35" fmla="*/ 40179 w 111234"/>
                <a:gd name="connsiteY35" fmla="*/ 120646 h 139901"/>
                <a:gd name="connsiteX36" fmla="*/ 45368 w 111234"/>
                <a:gd name="connsiteY36" fmla="*/ 127386 h 139901"/>
                <a:gd name="connsiteX37" fmla="*/ 54836 w 111234"/>
                <a:gd name="connsiteY37" fmla="*/ 134286 h 139901"/>
                <a:gd name="connsiteX38" fmla="*/ 64090 w 111234"/>
                <a:gd name="connsiteY38" fmla="*/ 134554 h 139901"/>
                <a:gd name="connsiteX39" fmla="*/ 75537 w 111234"/>
                <a:gd name="connsiteY39" fmla="*/ 134821 h 139901"/>
                <a:gd name="connsiteX40" fmla="*/ 88536 w 111234"/>
                <a:gd name="connsiteY40" fmla="*/ 139849 h 139901"/>
                <a:gd name="connsiteX41" fmla="*/ 97094 w 111234"/>
                <a:gd name="connsiteY41" fmla="*/ 128777 h 139901"/>
                <a:gd name="connsiteX42" fmla="*/ 107258 w 111234"/>
                <a:gd name="connsiteY42" fmla="*/ 124658 h 139901"/>
                <a:gd name="connsiteX43" fmla="*/ 109986 w 111234"/>
                <a:gd name="connsiteY43" fmla="*/ 110001 h 139901"/>
                <a:gd name="connsiteX44" fmla="*/ 101588 w 111234"/>
                <a:gd name="connsiteY44" fmla="*/ 101924 h 13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234" h="139901">
                  <a:moveTo>
                    <a:pt x="101641" y="101924"/>
                  </a:moveTo>
                  <a:cubicBezTo>
                    <a:pt x="99181" y="96254"/>
                    <a:pt x="98646" y="97698"/>
                    <a:pt x="94955" y="95665"/>
                  </a:cubicBezTo>
                  <a:cubicBezTo>
                    <a:pt x="91264" y="93633"/>
                    <a:pt x="93564" y="91760"/>
                    <a:pt x="90568" y="86411"/>
                  </a:cubicBezTo>
                  <a:cubicBezTo>
                    <a:pt x="87573" y="81009"/>
                    <a:pt x="84042" y="83737"/>
                    <a:pt x="79228" y="81864"/>
                  </a:cubicBezTo>
                  <a:cubicBezTo>
                    <a:pt x="74414" y="79992"/>
                    <a:pt x="76286" y="76301"/>
                    <a:pt x="79282" y="75445"/>
                  </a:cubicBezTo>
                  <a:cubicBezTo>
                    <a:pt x="82277" y="74590"/>
                    <a:pt x="84738" y="72985"/>
                    <a:pt x="85059" y="70203"/>
                  </a:cubicBezTo>
                  <a:cubicBezTo>
                    <a:pt x="85326" y="67422"/>
                    <a:pt x="83614" y="63517"/>
                    <a:pt x="77516" y="60842"/>
                  </a:cubicBezTo>
                  <a:cubicBezTo>
                    <a:pt x="71418" y="58168"/>
                    <a:pt x="74146" y="53995"/>
                    <a:pt x="77784" y="54530"/>
                  </a:cubicBezTo>
                  <a:cubicBezTo>
                    <a:pt x="81475" y="55012"/>
                    <a:pt x="83187" y="52712"/>
                    <a:pt x="83989" y="48004"/>
                  </a:cubicBezTo>
                  <a:cubicBezTo>
                    <a:pt x="84791" y="43244"/>
                    <a:pt x="88964" y="45758"/>
                    <a:pt x="91531" y="43136"/>
                  </a:cubicBezTo>
                  <a:cubicBezTo>
                    <a:pt x="94099" y="40462"/>
                    <a:pt x="90836" y="37306"/>
                    <a:pt x="92601" y="35220"/>
                  </a:cubicBezTo>
                  <a:cubicBezTo>
                    <a:pt x="94366" y="33134"/>
                    <a:pt x="94045" y="27731"/>
                    <a:pt x="93296" y="24200"/>
                  </a:cubicBezTo>
                  <a:cubicBezTo>
                    <a:pt x="92601" y="20670"/>
                    <a:pt x="94955" y="19226"/>
                    <a:pt x="97201" y="18102"/>
                  </a:cubicBezTo>
                  <a:cubicBezTo>
                    <a:pt x="99448" y="16926"/>
                    <a:pt x="99983" y="12058"/>
                    <a:pt x="96720" y="9811"/>
                  </a:cubicBezTo>
                  <a:cubicBezTo>
                    <a:pt x="93510" y="7565"/>
                    <a:pt x="93082" y="6602"/>
                    <a:pt x="90461" y="6923"/>
                  </a:cubicBezTo>
                  <a:cubicBezTo>
                    <a:pt x="87894" y="7244"/>
                    <a:pt x="87894" y="5853"/>
                    <a:pt x="84524" y="5104"/>
                  </a:cubicBezTo>
                  <a:cubicBezTo>
                    <a:pt x="81100" y="4355"/>
                    <a:pt x="79389" y="-1957"/>
                    <a:pt x="76714" y="611"/>
                  </a:cubicBezTo>
                  <a:cubicBezTo>
                    <a:pt x="75537" y="1734"/>
                    <a:pt x="76875" y="3392"/>
                    <a:pt x="76875" y="6227"/>
                  </a:cubicBezTo>
                  <a:cubicBezTo>
                    <a:pt x="76875" y="9062"/>
                    <a:pt x="74628" y="7939"/>
                    <a:pt x="73398" y="9972"/>
                  </a:cubicBezTo>
                  <a:cubicBezTo>
                    <a:pt x="72167" y="12004"/>
                    <a:pt x="74307" y="17835"/>
                    <a:pt x="71044" y="18584"/>
                  </a:cubicBezTo>
                  <a:cubicBezTo>
                    <a:pt x="67727" y="19386"/>
                    <a:pt x="62485" y="16070"/>
                    <a:pt x="59490" y="17514"/>
                  </a:cubicBezTo>
                  <a:cubicBezTo>
                    <a:pt x="56494" y="18958"/>
                    <a:pt x="55157" y="23773"/>
                    <a:pt x="50985" y="24896"/>
                  </a:cubicBezTo>
                  <a:cubicBezTo>
                    <a:pt x="46812" y="26073"/>
                    <a:pt x="46652" y="27838"/>
                    <a:pt x="47829" y="30352"/>
                  </a:cubicBezTo>
                  <a:cubicBezTo>
                    <a:pt x="49005" y="32866"/>
                    <a:pt x="46598" y="34685"/>
                    <a:pt x="41517" y="33883"/>
                  </a:cubicBezTo>
                  <a:cubicBezTo>
                    <a:pt x="36435" y="33080"/>
                    <a:pt x="34670" y="32866"/>
                    <a:pt x="33225" y="35273"/>
                  </a:cubicBezTo>
                  <a:cubicBezTo>
                    <a:pt x="31781" y="37680"/>
                    <a:pt x="32583" y="42655"/>
                    <a:pt x="34081" y="49021"/>
                  </a:cubicBezTo>
                  <a:cubicBezTo>
                    <a:pt x="35579" y="55333"/>
                    <a:pt x="38949" y="56884"/>
                    <a:pt x="42426" y="57633"/>
                  </a:cubicBezTo>
                  <a:cubicBezTo>
                    <a:pt x="45903" y="58382"/>
                    <a:pt x="46384" y="63677"/>
                    <a:pt x="40768" y="63624"/>
                  </a:cubicBezTo>
                  <a:cubicBezTo>
                    <a:pt x="35151" y="63570"/>
                    <a:pt x="30818" y="73199"/>
                    <a:pt x="26164" y="77746"/>
                  </a:cubicBezTo>
                  <a:cubicBezTo>
                    <a:pt x="21511" y="82292"/>
                    <a:pt x="25255" y="95237"/>
                    <a:pt x="22634" y="98607"/>
                  </a:cubicBezTo>
                  <a:cubicBezTo>
                    <a:pt x="20066" y="101977"/>
                    <a:pt x="17873" y="102726"/>
                    <a:pt x="13487" y="100854"/>
                  </a:cubicBezTo>
                  <a:cubicBezTo>
                    <a:pt x="9101" y="98982"/>
                    <a:pt x="7442" y="99998"/>
                    <a:pt x="2628" y="104545"/>
                  </a:cubicBezTo>
                  <a:cubicBezTo>
                    <a:pt x="-2186" y="109092"/>
                    <a:pt x="488" y="112622"/>
                    <a:pt x="3698" y="111820"/>
                  </a:cubicBezTo>
                  <a:cubicBezTo>
                    <a:pt x="6961" y="111017"/>
                    <a:pt x="11668" y="114601"/>
                    <a:pt x="13647" y="110536"/>
                  </a:cubicBezTo>
                  <a:cubicBezTo>
                    <a:pt x="15573" y="106417"/>
                    <a:pt x="20976" y="110803"/>
                    <a:pt x="25148" y="113906"/>
                  </a:cubicBezTo>
                  <a:cubicBezTo>
                    <a:pt x="29320" y="117008"/>
                    <a:pt x="36702" y="120164"/>
                    <a:pt x="40179" y="120646"/>
                  </a:cubicBezTo>
                  <a:cubicBezTo>
                    <a:pt x="43656" y="121127"/>
                    <a:pt x="46384" y="123374"/>
                    <a:pt x="45368" y="127386"/>
                  </a:cubicBezTo>
                  <a:cubicBezTo>
                    <a:pt x="44352" y="131398"/>
                    <a:pt x="51359" y="131933"/>
                    <a:pt x="54836" y="134286"/>
                  </a:cubicBezTo>
                  <a:cubicBezTo>
                    <a:pt x="58366" y="136640"/>
                    <a:pt x="60025" y="133377"/>
                    <a:pt x="64090" y="134554"/>
                  </a:cubicBezTo>
                  <a:cubicBezTo>
                    <a:pt x="68209" y="135784"/>
                    <a:pt x="71632" y="134714"/>
                    <a:pt x="75537" y="134821"/>
                  </a:cubicBezTo>
                  <a:cubicBezTo>
                    <a:pt x="79442" y="134982"/>
                    <a:pt x="84577" y="140491"/>
                    <a:pt x="88536" y="139849"/>
                  </a:cubicBezTo>
                  <a:cubicBezTo>
                    <a:pt x="92494" y="139207"/>
                    <a:pt x="93992" y="131879"/>
                    <a:pt x="97094" y="128777"/>
                  </a:cubicBezTo>
                  <a:cubicBezTo>
                    <a:pt x="100197" y="125674"/>
                    <a:pt x="104155" y="129044"/>
                    <a:pt x="107258" y="124658"/>
                  </a:cubicBezTo>
                  <a:cubicBezTo>
                    <a:pt x="110360" y="120271"/>
                    <a:pt x="112821" y="115939"/>
                    <a:pt x="109986" y="110001"/>
                  </a:cubicBezTo>
                  <a:cubicBezTo>
                    <a:pt x="107204" y="104010"/>
                    <a:pt x="103995" y="107647"/>
                    <a:pt x="101588" y="10192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9" name="Frihandsfigur: Form 38">
              <a:extLst>
                <a:ext uri="{FF2B5EF4-FFF2-40B4-BE49-F238E27FC236}">
                  <a16:creationId xmlns:a16="http://schemas.microsoft.com/office/drawing/2014/main" id="{486EDBC5-90DF-CECB-49BB-5C4F36B362F0}"/>
                </a:ext>
              </a:extLst>
            </p:cNvPr>
            <p:cNvSpPr/>
            <p:nvPr/>
          </p:nvSpPr>
          <p:spPr>
            <a:xfrm>
              <a:off x="2588737" y="5627409"/>
              <a:ext cx="20321" cy="36835"/>
            </a:xfrm>
            <a:custGeom>
              <a:avLst/>
              <a:gdLst>
                <a:gd name="connsiteX0" fmla="*/ 18888 w 20321"/>
                <a:gd name="connsiteY0" fmla="*/ 23302 h 36835"/>
                <a:gd name="connsiteX1" fmla="*/ 15198 w 20321"/>
                <a:gd name="connsiteY1" fmla="*/ 17579 h 36835"/>
                <a:gd name="connsiteX2" fmla="*/ 16214 w 20321"/>
                <a:gd name="connsiteY2" fmla="*/ 9555 h 36835"/>
                <a:gd name="connsiteX3" fmla="*/ 17926 w 20321"/>
                <a:gd name="connsiteY3" fmla="*/ 1906 h 36835"/>
                <a:gd name="connsiteX4" fmla="*/ 11132 w 20321"/>
                <a:gd name="connsiteY4" fmla="*/ 1906 h 36835"/>
                <a:gd name="connsiteX5" fmla="*/ 8137 w 20321"/>
                <a:gd name="connsiteY5" fmla="*/ 6506 h 36835"/>
                <a:gd name="connsiteX6" fmla="*/ 4178 w 20321"/>
                <a:gd name="connsiteY6" fmla="*/ 8967 h 36835"/>
                <a:gd name="connsiteX7" fmla="*/ 3001 w 20321"/>
                <a:gd name="connsiteY7" fmla="*/ 13727 h 36835"/>
                <a:gd name="connsiteX8" fmla="*/ 808 w 20321"/>
                <a:gd name="connsiteY8" fmla="*/ 17579 h 36835"/>
                <a:gd name="connsiteX9" fmla="*/ 2894 w 20321"/>
                <a:gd name="connsiteY9" fmla="*/ 23463 h 36835"/>
                <a:gd name="connsiteX10" fmla="*/ 113 w 20321"/>
                <a:gd name="connsiteY10" fmla="*/ 29935 h 36835"/>
                <a:gd name="connsiteX11" fmla="*/ 2787 w 20321"/>
                <a:gd name="connsiteY11" fmla="*/ 33680 h 36835"/>
                <a:gd name="connsiteX12" fmla="*/ 8244 w 20321"/>
                <a:gd name="connsiteY12" fmla="*/ 36836 h 36835"/>
                <a:gd name="connsiteX13" fmla="*/ 14449 w 20321"/>
                <a:gd name="connsiteY13" fmla="*/ 32984 h 36835"/>
                <a:gd name="connsiteX14" fmla="*/ 18888 w 20321"/>
                <a:gd name="connsiteY14" fmla="*/ 28651 h 36835"/>
                <a:gd name="connsiteX15" fmla="*/ 18888 w 20321"/>
                <a:gd name="connsiteY15" fmla="*/ 23249 h 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1" h="36835">
                  <a:moveTo>
                    <a:pt x="18888" y="23302"/>
                  </a:moveTo>
                  <a:cubicBezTo>
                    <a:pt x="16695" y="22125"/>
                    <a:pt x="14663" y="20521"/>
                    <a:pt x="15198" y="17579"/>
                  </a:cubicBezTo>
                  <a:cubicBezTo>
                    <a:pt x="15732" y="14637"/>
                    <a:pt x="13646" y="11962"/>
                    <a:pt x="16214" y="9555"/>
                  </a:cubicBezTo>
                  <a:cubicBezTo>
                    <a:pt x="18781" y="7148"/>
                    <a:pt x="19958" y="4420"/>
                    <a:pt x="17926" y="1906"/>
                  </a:cubicBezTo>
                  <a:cubicBezTo>
                    <a:pt x="15893" y="-608"/>
                    <a:pt x="12416" y="-662"/>
                    <a:pt x="11132" y="1906"/>
                  </a:cubicBezTo>
                  <a:cubicBezTo>
                    <a:pt x="9848" y="4473"/>
                    <a:pt x="9688" y="5864"/>
                    <a:pt x="8137" y="6506"/>
                  </a:cubicBezTo>
                  <a:cubicBezTo>
                    <a:pt x="6532" y="7201"/>
                    <a:pt x="4927" y="6773"/>
                    <a:pt x="4178" y="8967"/>
                  </a:cubicBezTo>
                  <a:cubicBezTo>
                    <a:pt x="3429" y="11160"/>
                    <a:pt x="4285" y="12016"/>
                    <a:pt x="3001" y="13727"/>
                  </a:cubicBezTo>
                  <a:cubicBezTo>
                    <a:pt x="1718" y="15386"/>
                    <a:pt x="1504" y="16723"/>
                    <a:pt x="808" y="17579"/>
                  </a:cubicBezTo>
                  <a:cubicBezTo>
                    <a:pt x="-743" y="19558"/>
                    <a:pt x="327" y="21056"/>
                    <a:pt x="2894" y="23463"/>
                  </a:cubicBezTo>
                  <a:cubicBezTo>
                    <a:pt x="5462" y="25924"/>
                    <a:pt x="701" y="27368"/>
                    <a:pt x="113" y="29935"/>
                  </a:cubicBezTo>
                  <a:cubicBezTo>
                    <a:pt x="-422" y="32503"/>
                    <a:pt x="1022" y="33359"/>
                    <a:pt x="2787" y="33680"/>
                  </a:cubicBezTo>
                  <a:cubicBezTo>
                    <a:pt x="4553" y="34001"/>
                    <a:pt x="5195" y="36782"/>
                    <a:pt x="8244" y="36836"/>
                  </a:cubicBezTo>
                  <a:cubicBezTo>
                    <a:pt x="11293" y="36836"/>
                    <a:pt x="12951" y="35712"/>
                    <a:pt x="14449" y="32984"/>
                  </a:cubicBezTo>
                  <a:cubicBezTo>
                    <a:pt x="15946" y="30256"/>
                    <a:pt x="17284" y="29561"/>
                    <a:pt x="18888" y="28651"/>
                  </a:cubicBezTo>
                  <a:cubicBezTo>
                    <a:pt x="20493" y="27742"/>
                    <a:pt x="21082" y="24426"/>
                    <a:pt x="18888" y="2324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0" name="Frihandsfigur: Form 39">
              <a:extLst>
                <a:ext uri="{FF2B5EF4-FFF2-40B4-BE49-F238E27FC236}">
                  <a16:creationId xmlns:a16="http://schemas.microsoft.com/office/drawing/2014/main" id="{122676E7-9FB4-86BC-F2DF-055F5136DDB5}"/>
                </a:ext>
              </a:extLst>
            </p:cNvPr>
            <p:cNvSpPr/>
            <p:nvPr/>
          </p:nvSpPr>
          <p:spPr>
            <a:xfrm>
              <a:off x="2627231" y="5513244"/>
              <a:ext cx="28202" cy="54588"/>
            </a:xfrm>
            <a:custGeom>
              <a:avLst/>
              <a:gdLst>
                <a:gd name="connsiteX0" fmla="*/ 28109 w 28202"/>
                <a:gd name="connsiteY0" fmla="*/ 22888 h 54588"/>
                <a:gd name="connsiteX1" fmla="*/ 20727 w 28202"/>
                <a:gd name="connsiteY1" fmla="*/ 14758 h 54588"/>
                <a:gd name="connsiteX2" fmla="*/ 14201 w 28202"/>
                <a:gd name="connsiteY2" fmla="*/ 6520 h 54588"/>
                <a:gd name="connsiteX3" fmla="*/ 6819 w 28202"/>
                <a:gd name="connsiteY3" fmla="*/ 155 h 54588"/>
                <a:gd name="connsiteX4" fmla="*/ 1844 w 28202"/>
                <a:gd name="connsiteY4" fmla="*/ 5290 h 54588"/>
                <a:gd name="connsiteX5" fmla="*/ 2326 w 28202"/>
                <a:gd name="connsiteY5" fmla="*/ 20749 h 54588"/>
                <a:gd name="connsiteX6" fmla="*/ 25 w 28202"/>
                <a:gd name="connsiteY6" fmla="*/ 36529 h 54588"/>
                <a:gd name="connsiteX7" fmla="*/ 5803 w 28202"/>
                <a:gd name="connsiteY7" fmla="*/ 46585 h 54588"/>
                <a:gd name="connsiteX8" fmla="*/ 15592 w 28202"/>
                <a:gd name="connsiteY8" fmla="*/ 54342 h 54588"/>
                <a:gd name="connsiteX9" fmla="*/ 26825 w 28202"/>
                <a:gd name="connsiteY9" fmla="*/ 45141 h 54588"/>
                <a:gd name="connsiteX10" fmla="*/ 26129 w 28202"/>
                <a:gd name="connsiteY10" fmla="*/ 32196 h 54588"/>
                <a:gd name="connsiteX11" fmla="*/ 28162 w 28202"/>
                <a:gd name="connsiteY11" fmla="*/ 22888 h 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2" h="54588">
                  <a:moveTo>
                    <a:pt x="28109" y="22888"/>
                  </a:moveTo>
                  <a:cubicBezTo>
                    <a:pt x="27627" y="19839"/>
                    <a:pt x="24632" y="17432"/>
                    <a:pt x="20727" y="14758"/>
                  </a:cubicBezTo>
                  <a:cubicBezTo>
                    <a:pt x="16822" y="12083"/>
                    <a:pt x="17143" y="8285"/>
                    <a:pt x="14201" y="6520"/>
                  </a:cubicBezTo>
                  <a:cubicBezTo>
                    <a:pt x="10563" y="4327"/>
                    <a:pt x="11580" y="-969"/>
                    <a:pt x="6819" y="155"/>
                  </a:cubicBezTo>
                  <a:cubicBezTo>
                    <a:pt x="4626" y="636"/>
                    <a:pt x="4198" y="2990"/>
                    <a:pt x="1844" y="5290"/>
                  </a:cubicBezTo>
                  <a:cubicBezTo>
                    <a:pt x="-937" y="7964"/>
                    <a:pt x="400" y="14383"/>
                    <a:pt x="2326" y="20749"/>
                  </a:cubicBezTo>
                  <a:cubicBezTo>
                    <a:pt x="4251" y="27114"/>
                    <a:pt x="239" y="30591"/>
                    <a:pt x="25" y="36529"/>
                  </a:cubicBezTo>
                  <a:cubicBezTo>
                    <a:pt x="-189" y="42466"/>
                    <a:pt x="881" y="45622"/>
                    <a:pt x="5803" y="46585"/>
                  </a:cubicBezTo>
                  <a:cubicBezTo>
                    <a:pt x="10670" y="47548"/>
                    <a:pt x="10777" y="52737"/>
                    <a:pt x="15592" y="54342"/>
                  </a:cubicBezTo>
                  <a:cubicBezTo>
                    <a:pt x="20406" y="55946"/>
                    <a:pt x="25166" y="49367"/>
                    <a:pt x="26825" y="45141"/>
                  </a:cubicBezTo>
                  <a:cubicBezTo>
                    <a:pt x="28429" y="40915"/>
                    <a:pt x="27574" y="35726"/>
                    <a:pt x="26129" y="32196"/>
                  </a:cubicBezTo>
                  <a:cubicBezTo>
                    <a:pt x="24685" y="28666"/>
                    <a:pt x="28643" y="25938"/>
                    <a:pt x="28162" y="2288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1" name="Frihandsfigur: Form 40">
              <a:extLst>
                <a:ext uri="{FF2B5EF4-FFF2-40B4-BE49-F238E27FC236}">
                  <a16:creationId xmlns:a16="http://schemas.microsoft.com/office/drawing/2014/main" id="{26FE0106-7878-58BF-9B76-C64C0B295E77}"/>
                </a:ext>
              </a:extLst>
            </p:cNvPr>
            <p:cNvSpPr/>
            <p:nvPr/>
          </p:nvSpPr>
          <p:spPr>
            <a:xfrm>
              <a:off x="2337732" y="5693085"/>
              <a:ext cx="62742" cy="54205"/>
            </a:xfrm>
            <a:custGeom>
              <a:avLst/>
              <a:gdLst>
                <a:gd name="connsiteX0" fmla="*/ 48117 w 62742"/>
                <a:gd name="connsiteY0" fmla="*/ 40592 h 54205"/>
                <a:gd name="connsiteX1" fmla="*/ 54910 w 62742"/>
                <a:gd name="connsiteY1" fmla="*/ 42785 h 54205"/>
                <a:gd name="connsiteX2" fmla="*/ 61062 w 62742"/>
                <a:gd name="connsiteY2" fmla="*/ 37115 h 54205"/>
                <a:gd name="connsiteX3" fmla="*/ 61650 w 62742"/>
                <a:gd name="connsiteY3" fmla="*/ 28663 h 54205"/>
                <a:gd name="connsiteX4" fmla="*/ 59564 w 62742"/>
                <a:gd name="connsiteY4" fmla="*/ 20212 h 54205"/>
                <a:gd name="connsiteX5" fmla="*/ 51433 w 62742"/>
                <a:gd name="connsiteY5" fmla="*/ 13900 h 54205"/>
                <a:gd name="connsiteX6" fmla="*/ 39344 w 62742"/>
                <a:gd name="connsiteY6" fmla="*/ 9781 h 54205"/>
                <a:gd name="connsiteX7" fmla="*/ 32925 w 62742"/>
                <a:gd name="connsiteY7" fmla="*/ 4913 h 54205"/>
                <a:gd name="connsiteX8" fmla="*/ 23136 w 62742"/>
                <a:gd name="connsiteY8" fmla="*/ 206 h 54205"/>
                <a:gd name="connsiteX9" fmla="*/ 16717 w 62742"/>
                <a:gd name="connsiteY9" fmla="*/ 6999 h 54205"/>
                <a:gd name="connsiteX10" fmla="*/ 13615 w 62742"/>
                <a:gd name="connsiteY10" fmla="*/ 12723 h 54205"/>
                <a:gd name="connsiteX11" fmla="*/ 11047 w 62742"/>
                <a:gd name="connsiteY11" fmla="*/ 16146 h 54205"/>
                <a:gd name="connsiteX12" fmla="*/ 2328 w 62742"/>
                <a:gd name="connsiteY12" fmla="*/ 14542 h 54205"/>
                <a:gd name="connsiteX13" fmla="*/ 2007 w 62742"/>
                <a:gd name="connsiteY13" fmla="*/ 21710 h 54205"/>
                <a:gd name="connsiteX14" fmla="*/ 11957 w 62742"/>
                <a:gd name="connsiteY14" fmla="*/ 22191 h 54205"/>
                <a:gd name="connsiteX15" fmla="*/ 18162 w 62742"/>
                <a:gd name="connsiteY15" fmla="*/ 24277 h 54205"/>
                <a:gd name="connsiteX16" fmla="*/ 23885 w 62742"/>
                <a:gd name="connsiteY16" fmla="*/ 22940 h 54205"/>
                <a:gd name="connsiteX17" fmla="*/ 28539 w 62742"/>
                <a:gd name="connsiteY17" fmla="*/ 23047 h 54205"/>
                <a:gd name="connsiteX18" fmla="*/ 36616 w 62742"/>
                <a:gd name="connsiteY18" fmla="*/ 24224 h 54205"/>
                <a:gd name="connsiteX19" fmla="*/ 40949 w 62742"/>
                <a:gd name="connsiteY19" fmla="*/ 31713 h 54205"/>
                <a:gd name="connsiteX20" fmla="*/ 31481 w 62742"/>
                <a:gd name="connsiteY20" fmla="*/ 33745 h 54205"/>
                <a:gd name="connsiteX21" fmla="*/ 24848 w 62742"/>
                <a:gd name="connsiteY21" fmla="*/ 34280 h 54205"/>
                <a:gd name="connsiteX22" fmla="*/ 15808 w 62742"/>
                <a:gd name="connsiteY22" fmla="*/ 35189 h 54205"/>
                <a:gd name="connsiteX23" fmla="*/ 6180 w 62742"/>
                <a:gd name="connsiteY23" fmla="*/ 34815 h 54205"/>
                <a:gd name="connsiteX24" fmla="*/ 3879 w 62742"/>
                <a:gd name="connsiteY24" fmla="*/ 40699 h 54205"/>
                <a:gd name="connsiteX25" fmla="*/ 10512 w 62742"/>
                <a:gd name="connsiteY25" fmla="*/ 44925 h 54205"/>
                <a:gd name="connsiteX26" fmla="*/ 16396 w 62742"/>
                <a:gd name="connsiteY26" fmla="*/ 48616 h 54205"/>
                <a:gd name="connsiteX27" fmla="*/ 19392 w 62742"/>
                <a:gd name="connsiteY27" fmla="*/ 51505 h 54205"/>
                <a:gd name="connsiteX28" fmla="*/ 24260 w 62742"/>
                <a:gd name="connsiteY28" fmla="*/ 53698 h 54205"/>
                <a:gd name="connsiteX29" fmla="*/ 32123 w 62742"/>
                <a:gd name="connsiteY29" fmla="*/ 51879 h 54205"/>
                <a:gd name="connsiteX30" fmla="*/ 43196 w 62742"/>
                <a:gd name="connsiteY30" fmla="*/ 49151 h 54205"/>
                <a:gd name="connsiteX31" fmla="*/ 48170 w 62742"/>
                <a:gd name="connsiteY31" fmla="*/ 40753 h 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42" h="54205">
                  <a:moveTo>
                    <a:pt x="48117" y="40592"/>
                  </a:moveTo>
                  <a:cubicBezTo>
                    <a:pt x="50150" y="39469"/>
                    <a:pt x="52289" y="42304"/>
                    <a:pt x="54910" y="42785"/>
                  </a:cubicBezTo>
                  <a:cubicBezTo>
                    <a:pt x="57478" y="43267"/>
                    <a:pt x="58441" y="40699"/>
                    <a:pt x="61062" y="37115"/>
                  </a:cubicBezTo>
                  <a:cubicBezTo>
                    <a:pt x="63630" y="33585"/>
                    <a:pt x="62774" y="32247"/>
                    <a:pt x="61650" y="28663"/>
                  </a:cubicBezTo>
                  <a:cubicBezTo>
                    <a:pt x="60474" y="25133"/>
                    <a:pt x="62132" y="21389"/>
                    <a:pt x="59564" y="20212"/>
                  </a:cubicBezTo>
                  <a:cubicBezTo>
                    <a:pt x="56997" y="19035"/>
                    <a:pt x="54269" y="15986"/>
                    <a:pt x="51433" y="13900"/>
                  </a:cubicBezTo>
                  <a:cubicBezTo>
                    <a:pt x="48598" y="11814"/>
                    <a:pt x="43677" y="10049"/>
                    <a:pt x="39344" y="9781"/>
                  </a:cubicBezTo>
                  <a:cubicBezTo>
                    <a:pt x="35012" y="9514"/>
                    <a:pt x="35493" y="6625"/>
                    <a:pt x="32925" y="4913"/>
                  </a:cubicBezTo>
                  <a:cubicBezTo>
                    <a:pt x="30358" y="3202"/>
                    <a:pt x="28004" y="-971"/>
                    <a:pt x="23136" y="206"/>
                  </a:cubicBezTo>
                  <a:cubicBezTo>
                    <a:pt x="19445" y="1115"/>
                    <a:pt x="20515" y="5074"/>
                    <a:pt x="16717" y="6999"/>
                  </a:cubicBezTo>
                  <a:cubicBezTo>
                    <a:pt x="12920" y="8925"/>
                    <a:pt x="12224" y="11439"/>
                    <a:pt x="13615" y="12723"/>
                  </a:cubicBezTo>
                  <a:cubicBezTo>
                    <a:pt x="15006" y="13953"/>
                    <a:pt x="14310" y="18072"/>
                    <a:pt x="11047" y="16146"/>
                  </a:cubicBezTo>
                  <a:cubicBezTo>
                    <a:pt x="7838" y="14221"/>
                    <a:pt x="4682" y="13900"/>
                    <a:pt x="2328" y="14542"/>
                  </a:cubicBezTo>
                  <a:cubicBezTo>
                    <a:pt x="-25" y="15184"/>
                    <a:pt x="-1309" y="18019"/>
                    <a:pt x="2007" y="21710"/>
                  </a:cubicBezTo>
                  <a:cubicBezTo>
                    <a:pt x="5324" y="25347"/>
                    <a:pt x="9389" y="22191"/>
                    <a:pt x="11957" y="22191"/>
                  </a:cubicBezTo>
                  <a:cubicBezTo>
                    <a:pt x="14524" y="22191"/>
                    <a:pt x="15434" y="23421"/>
                    <a:pt x="18162" y="24277"/>
                  </a:cubicBezTo>
                  <a:cubicBezTo>
                    <a:pt x="20890" y="25133"/>
                    <a:pt x="22869" y="24277"/>
                    <a:pt x="23885" y="22940"/>
                  </a:cubicBezTo>
                  <a:cubicBezTo>
                    <a:pt x="24902" y="21603"/>
                    <a:pt x="25971" y="20961"/>
                    <a:pt x="28539" y="23047"/>
                  </a:cubicBezTo>
                  <a:cubicBezTo>
                    <a:pt x="31107" y="25133"/>
                    <a:pt x="32765" y="23368"/>
                    <a:pt x="36616" y="24224"/>
                  </a:cubicBezTo>
                  <a:cubicBezTo>
                    <a:pt x="40521" y="25026"/>
                    <a:pt x="43196" y="29466"/>
                    <a:pt x="40949" y="31713"/>
                  </a:cubicBezTo>
                  <a:cubicBezTo>
                    <a:pt x="38702" y="33959"/>
                    <a:pt x="35653" y="32408"/>
                    <a:pt x="31481" y="33745"/>
                  </a:cubicBezTo>
                  <a:cubicBezTo>
                    <a:pt x="27309" y="35029"/>
                    <a:pt x="27362" y="33638"/>
                    <a:pt x="24848" y="34280"/>
                  </a:cubicBezTo>
                  <a:cubicBezTo>
                    <a:pt x="22334" y="34922"/>
                    <a:pt x="18964" y="35671"/>
                    <a:pt x="15808" y="35189"/>
                  </a:cubicBezTo>
                  <a:cubicBezTo>
                    <a:pt x="12652" y="34708"/>
                    <a:pt x="11796" y="34120"/>
                    <a:pt x="6180" y="34815"/>
                  </a:cubicBezTo>
                  <a:cubicBezTo>
                    <a:pt x="563" y="35510"/>
                    <a:pt x="991" y="39683"/>
                    <a:pt x="3879" y="40699"/>
                  </a:cubicBezTo>
                  <a:cubicBezTo>
                    <a:pt x="6768" y="41715"/>
                    <a:pt x="8587" y="43534"/>
                    <a:pt x="10512" y="44925"/>
                  </a:cubicBezTo>
                  <a:cubicBezTo>
                    <a:pt x="12438" y="46316"/>
                    <a:pt x="14043" y="48455"/>
                    <a:pt x="16396" y="48616"/>
                  </a:cubicBezTo>
                  <a:cubicBezTo>
                    <a:pt x="18750" y="48776"/>
                    <a:pt x="19659" y="49632"/>
                    <a:pt x="19392" y="51505"/>
                  </a:cubicBezTo>
                  <a:cubicBezTo>
                    <a:pt x="19178" y="53377"/>
                    <a:pt x="20890" y="55088"/>
                    <a:pt x="24260" y="53698"/>
                  </a:cubicBezTo>
                  <a:cubicBezTo>
                    <a:pt x="27683" y="52307"/>
                    <a:pt x="27523" y="51558"/>
                    <a:pt x="32123" y="51879"/>
                  </a:cubicBezTo>
                  <a:cubicBezTo>
                    <a:pt x="36723" y="52200"/>
                    <a:pt x="38649" y="51505"/>
                    <a:pt x="43196" y="49151"/>
                  </a:cubicBezTo>
                  <a:cubicBezTo>
                    <a:pt x="47743" y="46797"/>
                    <a:pt x="46138" y="41876"/>
                    <a:pt x="48170" y="4075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2" name="Frihandsfigur: Form 41">
              <a:extLst>
                <a:ext uri="{FF2B5EF4-FFF2-40B4-BE49-F238E27FC236}">
                  <a16:creationId xmlns:a16="http://schemas.microsoft.com/office/drawing/2014/main" id="{36879EAA-040E-EA37-1DE6-14E3F71C0206}"/>
                </a:ext>
              </a:extLst>
            </p:cNvPr>
            <p:cNvSpPr/>
            <p:nvPr/>
          </p:nvSpPr>
          <p:spPr>
            <a:xfrm>
              <a:off x="2390123" y="5740701"/>
              <a:ext cx="26142" cy="23884"/>
            </a:xfrm>
            <a:custGeom>
              <a:avLst/>
              <a:gdLst>
                <a:gd name="connsiteX0" fmla="*/ 22793 w 26142"/>
                <a:gd name="connsiteY0" fmla="*/ 6455 h 23884"/>
                <a:gd name="connsiteX1" fmla="*/ 14074 w 26142"/>
                <a:gd name="connsiteY1" fmla="*/ 37 h 23884"/>
                <a:gd name="connsiteX2" fmla="*/ 6799 w 26142"/>
                <a:gd name="connsiteY2" fmla="*/ 9986 h 23884"/>
                <a:gd name="connsiteX3" fmla="*/ 6 w 26142"/>
                <a:gd name="connsiteY3" fmla="*/ 19401 h 23884"/>
                <a:gd name="connsiteX4" fmla="*/ 10329 w 26142"/>
                <a:gd name="connsiteY4" fmla="*/ 22129 h 23884"/>
                <a:gd name="connsiteX5" fmla="*/ 23328 w 26142"/>
                <a:gd name="connsiteY5" fmla="*/ 19026 h 23884"/>
                <a:gd name="connsiteX6" fmla="*/ 22846 w 26142"/>
                <a:gd name="connsiteY6" fmla="*/ 6455 h 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2" h="23884">
                  <a:moveTo>
                    <a:pt x="22793" y="6455"/>
                  </a:moveTo>
                  <a:cubicBezTo>
                    <a:pt x="19530" y="3941"/>
                    <a:pt x="17711" y="-445"/>
                    <a:pt x="14074" y="37"/>
                  </a:cubicBezTo>
                  <a:cubicBezTo>
                    <a:pt x="7441" y="892"/>
                    <a:pt x="9206" y="5814"/>
                    <a:pt x="6799" y="9986"/>
                  </a:cubicBezTo>
                  <a:cubicBezTo>
                    <a:pt x="4392" y="14212"/>
                    <a:pt x="166" y="13837"/>
                    <a:pt x="6" y="19401"/>
                  </a:cubicBezTo>
                  <a:cubicBezTo>
                    <a:pt x="-208" y="24964"/>
                    <a:pt x="5836" y="24696"/>
                    <a:pt x="10329" y="22129"/>
                  </a:cubicBezTo>
                  <a:cubicBezTo>
                    <a:pt x="14823" y="19561"/>
                    <a:pt x="18621" y="22182"/>
                    <a:pt x="23328" y="19026"/>
                  </a:cubicBezTo>
                  <a:cubicBezTo>
                    <a:pt x="28035" y="15870"/>
                    <a:pt x="26109" y="8970"/>
                    <a:pt x="22846" y="645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3" name="Frihandsfigur: Form 42">
              <a:extLst>
                <a:ext uri="{FF2B5EF4-FFF2-40B4-BE49-F238E27FC236}">
                  <a16:creationId xmlns:a16="http://schemas.microsoft.com/office/drawing/2014/main" id="{FC74024A-ACDF-3A28-35CB-4EA2C5BC4E41}"/>
                </a:ext>
              </a:extLst>
            </p:cNvPr>
            <p:cNvSpPr/>
            <p:nvPr/>
          </p:nvSpPr>
          <p:spPr>
            <a:xfrm>
              <a:off x="2429372" y="5751464"/>
              <a:ext cx="41958" cy="26796"/>
            </a:xfrm>
            <a:custGeom>
              <a:avLst/>
              <a:gdLst>
                <a:gd name="connsiteX0" fmla="*/ 32382 w 41958"/>
                <a:gd name="connsiteY0" fmla="*/ 3449 h 26796"/>
                <a:gd name="connsiteX1" fmla="*/ 26926 w 41958"/>
                <a:gd name="connsiteY1" fmla="*/ 7514 h 26796"/>
                <a:gd name="connsiteX2" fmla="*/ 18955 w 41958"/>
                <a:gd name="connsiteY2" fmla="*/ 3449 h 26796"/>
                <a:gd name="connsiteX3" fmla="*/ 12002 w 41958"/>
                <a:gd name="connsiteY3" fmla="*/ 10724 h 26796"/>
                <a:gd name="connsiteX4" fmla="*/ 3603 w 41958"/>
                <a:gd name="connsiteY4" fmla="*/ 8638 h 26796"/>
                <a:gd name="connsiteX5" fmla="*/ 1999 w 41958"/>
                <a:gd name="connsiteY5" fmla="*/ 13345 h 26796"/>
                <a:gd name="connsiteX6" fmla="*/ 715 w 41958"/>
                <a:gd name="connsiteY6" fmla="*/ 20834 h 26796"/>
                <a:gd name="connsiteX7" fmla="*/ 7187 w 41958"/>
                <a:gd name="connsiteY7" fmla="*/ 24418 h 26796"/>
                <a:gd name="connsiteX8" fmla="*/ 13606 w 41958"/>
                <a:gd name="connsiteY8" fmla="*/ 26236 h 26796"/>
                <a:gd name="connsiteX9" fmla="*/ 21577 w 41958"/>
                <a:gd name="connsiteY9" fmla="*/ 18480 h 26796"/>
                <a:gd name="connsiteX10" fmla="*/ 31152 w 41958"/>
                <a:gd name="connsiteY10" fmla="*/ 18480 h 26796"/>
                <a:gd name="connsiteX11" fmla="*/ 38908 w 41958"/>
                <a:gd name="connsiteY11" fmla="*/ 11419 h 26796"/>
                <a:gd name="connsiteX12" fmla="*/ 39603 w 41958"/>
                <a:gd name="connsiteY12" fmla="*/ 1256 h 26796"/>
                <a:gd name="connsiteX13" fmla="*/ 32435 w 41958"/>
                <a:gd name="connsiteY13" fmla="*/ 3556 h 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8" h="26796">
                  <a:moveTo>
                    <a:pt x="32382" y="3449"/>
                  </a:moveTo>
                  <a:cubicBezTo>
                    <a:pt x="31633" y="5856"/>
                    <a:pt x="29333" y="8531"/>
                    <a:pt x="26926" y="7514"/>
                  </a:cubicBezTo>
                  <a:cubicBezTo>
                    <a:pt x="24519" y="6498"/>
                    <a:pt x="22593" y="3288"/>
                    <a:pt x="18955" y="3449"/>
                  </a:cubicBezTo>
                  <a:cubicBezTo>
                    <a:pt x="15318" y="3663"/>
                    <a:pt x="14623" y="8317"/>
                    <a:pt x="12002" y="10724"/>
                  </a:cubicBezTo>
                  <a:cubicBezTo>
                    <a:pt x="9380" y="13131"/>
                    <a:pt x="7027" y="6658"/>
                    <a:pt x="3603" y="8638"/>
                  </a:cubicBezTo>
                  <a:cubicBezTo>
                    <a:pt x="1731" y="9708"/>
                    <a:pt x="2854" y="12649"/>
                    <a:pt x="1999" y="13345"/>
                  </a:cubicBezTo>
                  <a:cubicBezTo>
                    <a:pt x="1143" y="14040"/>
                    <a:pt x="-1157" y="16447"/>
                    <a:pt x="715" y="20834"/>
                  </a:cubicBezTo>
                  <a:cubicBezTo>
                    <a:pt x="2587" y="25220"/>
                    <a:pt x="6010" y="22866"/>
                    <a:pt x="7187" y="24418"/>
                  </a:cubicBezTo>
                  <a:cubicBezTo>
                    <a:pt x="8364" y="25915"/>
                    <a:pt x="9701" y="27734"/>
                    <a:pt x="13606" y="26236"/>
                  </a:cubicBezTo>
                  <a:cubicBezTo>
                    <a:pt x="17565" y="24685"/>
                    <a:pt x="19544" y="21636"/>
                    <a:pt x="21577" y="18480"/>
                  </a:cubicBezTo>
                  <a:cubicBezTo>
                    <a:pt x="23609" y="15324"/>
                    <a:pt x="25588" y="18694"/>
                    <a:pt x="31152" y="18480"/>
                  </a:cubicBezTo>
                  <a:cubicBezTo>
                    <a:pt x="36715" y="18266"/>
                    <a:pt x="35966" y="14629"/>
                    <a:pt x="38908" y="11419"/>
                  </a:cubicBezTo>
                  <a:cubicBezTo>
                    <a:pt x="41903" y="8210"/>
                    <a:pt x="43615" y="4198"/>
                    <a:pt x="39603" y="1256"/>
                  </a:cubicBezTo>
                  <a:cubicBezTo>
                    <a:pt x="35591" y="-1686"/>
                    <a:pt x="33184" y="1149"/>
                    <a:pt x="32435" y="355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4" name="Frihandsfigur: Form 43">
              <a:extLst>
                <a:ext uri="{FF2B5EF4-FFF2-40B4-BE49-F238E27FC236}">
                  <a16:creationId xmlns:a16="http://schemas.microsoft.com/office/drawing/2014/main" id="{E9A82747-B09F-A3CA-5AB4-39DE68D83137}"/>
                </a:ext>
              </a:extLst>
            </p:cNvPr>
            <p:cNvSpPr/>
            <p:nvPr/>
          </p:nvSpPr>
          <p:spPr>
            <a:xfrm>
              <a:off x="2430907" y="5783037"/>
              <a:ext cx="95698" cy="184797"/>
            </a:xfrm>
            <a:custGeom>
              <a:avLst/>
              <a:gdLst>
                <a:gd name="connsiteX0" fmla="*/ 81182 w 95698"/>
                <a:gd name="connsiteY0" fmla="*/ 181992 h 184797"/>
                <a:gd name="connsiteX1" fmla="*/ 76314 w 95698"/>
                <a:gd name="connsiteY1" fmla="*/ 172684 h 184797"/>
                <a:gd name="connsiteX2" fmla="*/ 73051 w 95698"/>
                <a:gd name="connsiteY2" fmla="*/ 164981 h 184797"/>
                <a:gd name="connsiteX3" fmla="*/ 74977 w 95698"/>
                <a:gd name="connsiteY3" fmla="*/ 155139 h 184797"/>
                <a:gd name="connsiteX4" fmla="*/ 85515 w 95698"/>
                <a:gd name="connsiteY4" fmla="*/ 154925 h 184797"/>
                <a:gd name="connsiteX5" fmla="*/ 88671 w 95698"/>
                <a:gd name="connsiteY5" fmla="*/ 163858 h 184797"/>
                <a:gd name="connsiteX6" fmla="*/ 95678 w 95698"/>
                <a:gd name="connsiteY6" fmla="*/ 160221 h 184797"/>
                <a:gd name="connsiteX7" fmla="*/ 87815 w 95698"/>
                <a:gd name="connsiteY7" fmla="*/ 149201 h 184797"/>
                <a:gd name="connsiteX8" fmla="*/ 77919 w 95698"/>
                <a:gd name="connsiteY8" fmla="*/ 141927 h 184797"/>
                <a:gd name="connsiteX9" fmla="*/ 69574 w 95698"/>
                <a:gd name="connsiteY9" fmla="*/ 135775 h 184797"/>
                <a:gd name="connsiteX10" fmla="*/ 72837 w 95698"/>
                <a:gd name="connsiteY10" fmla="*/ 126360 h 184797"/>
                <a:gd name="connsiteX11" fmla="*/ 78133 w 95698"/>
                <a:gd name="connsiteY11" fmla="*/ 121974 h 184797"/>
                <a:gd name="connsiteX12" fmla="*/ 83482 w 95698"/>
                <a:gd name="connsiteY12" fmla="*/ 119567 h 184797"/>
                <a:gd name="connsiteX13" fmla="*/ 79149 w 95698"/>
                <a:gd name="connsiteY13" fmla="*/ 113148 h 184797"/>
                <a:gd name="connsiteX14" fmla="*/ 80701 w 95698"/>
                <a:gd name="connsiteY14" fmla="*/ 105392 h 184797"/>
                <a:gd name="connsiteX15" fmla="*/ 75405 w 95698"/>
                <a:gd name="connsiteY15" fmla="*/ 99133 h 184797"/>
                <a:gd name="connsiteX16" fmla="*/ 67274 w 95698"/>
                <a:gd name="connsiteY16" fmla="*/ 97315 h 184797"/>
                <a:gd name="connsiteX17" fmla="*/ 70805 w 95698"/>
                <a:gd name="connsiteY17" fmla="*/ 91965 h 184797"/>
                <a:gd name="connsiteX18" fmla="*/ 80754 w 95698"/>
                <a:gd name="connsiteY18" fmla="*/ 88221 h 184797"/>
                <a:gd name="connsiteX19" fmla="*/ 78668 w 95698"/>
                <a:gd name="connsiteY19" fmla="*/ 75864 h 184797"/>
                <a:gd name="connsiteX20" fmla="*/ 78186 w 95698"/>
                <a:gd name="connsiteY20" fmla="*/ 62331 h 184797"/>
                <a:gd name="connsiteX21" fmla="*/ 71286 w 95698"/>
                <a:gd name="connsiteY21" fmla="*/ 49974 h 184797"/>
                <a:gd name="connsiteX22" fmla="*/ 65830 w 95698"/>
                <a:gd name="connsiteY22" fmla="*/ 41523 h 184797"/>
                <a:gd name="connsiteX23" fmla="*/ 73907 w 95698"/>
                <a:gd name="connsiteY23" fmla="*/ 42058 h 184797"/>
                <a:gd name="connsiteX24" fmla="*/ 75030 w 95698"/>
                <a:gd name="connsiteY24" fmla="*/ 35532 h 184797"/>
                <a:gd name="connsiteX25" fmla="*/ 76689 w 95698"/>
                <a:gd name="connsiteY25" fmla="*/ 26973 h 184797"/>
                <a:gd name="connsiteX26" fmla="*/ 76689 w 95698"/>
                <a:gd name="connsiteY26" fmla="*/ 18896 h 184797"/>
                <a:gd name="connsiteX27" fmla="*/ 77545 w 95698"/>
                <a:gd name="connsiteY27" fmla="*/ 11353 h 184797"/>
                <a:gd name="connsiteX28" fmla="*/ 72142 w 95698"/>
                <a:gd name="connsiteY28" fmla="*/ 6593 h 184797"/>
                <a:gd name="connsiteX29" fmla="*/ 50264 w 95698"/>
                <a:gd name="connsiteY29" fmla="*/ 67 h 184797"/>
                <a:gd name="connsiteX30" fmla="*/ 46145 w 95698"/>
                <a:gd name="connsiteY30" fmla="*/ 6967 h 184797"/>
                <a:gd name="connsiteX31" fmla="*/ 42561 w 95698"/>
                <a:gd name="connsiteY31" fmla="*/ 18040 h 184797"/>
                <a:gd name="connsiteX32" fmla="*/ 33628 w 95698"/>
                <a:gd name="connsiteY32" fmla="*/ 20714 h 184797"/>
                <a:gd name="connsiteX33" fmla="*/ 22341 w 95698"/>
                <a:gd name="connsiteY33" fmla="*/ 16382 h 184797"/>
                <a:gd name="connsiteX34" fmla="*/ 15441 w 95698"/>
                <a:gd name="connsiteY34" fmla="*/ 13012 h 184797"/>
                <a:gd name="connsiteX35" fmla="*/ 13836 w 95698"/>
                <a:gd name="connsiteY35" fmla="*/ 21570 h 184797"/>
                <a:gd name="connsiteX36" fmla="*/ 10359 w 95698"/>
                <a:gd name="connsiteY36" fmla="*/ 28096 h 184797"/>
                <a:gd name="connsiteX37" fmla="*/ 17527 w 95698"/>
                <a:gd name="connsiteY37" fmla="*/ 31199 h 184797"/>
                <a:gd name="connsiteX38" fmla="*/ 25711 w 95698"/>
                <a:gd name="connsiteY38" fmla="*/ 34141 h 184797"/>
                <a:gd name="connsiteX39" fmla="*/ 14852 w 95698"/>
                <a:gd name="connsiteY39" fmla="*/ 38260 h 184797"/>
                <a:gd name="connsiteX40" fmla="*/ 11268 w 95698"/>
                <a:gd name="connsiteY40" fmla="*/ 43020 h 184797"/>
                <a:gd name="connsiteX41" fmla="*/ 19239 w 95698"/>
                <a:gd name="connsiteY41" fmla="*/ 46604 h 184797"/>
                <a:gd name="connsiteX42" fmla="*/ 27583 w 95698"/>
                <a:gd name="connsiteY42" fmla="*/ 52702 h 184797"/>
                <a:gd name="connsiteX43" fmla="*/ 34109 w 95698"/>
                <a:gd name="connsiteY43" fmla="*/ 58747 h 184797"/>
                <a:gd name="connsiteX44" fmla="*/ 38870 w 95698"/>
                <a:gd name="connsiteY44" fmla="*/ 68055 h 184797"/>
                <a:gd name="connsiteX45" fmla="*/ 34056 w 95698"/>
                <a:gd name="connsiteY45" fmla="*/ 73939 h 184797"/>
                <a:gd name="connsiteX46" fmla="*/ 26727 w 95698"/>
                <a:gd name="connsiteY46" fmla="*/ 67413 h 184797"/>
                <a:gd name="connsiteX47" fmla="*/ 22181 w 95698"/>
                <a:gd name="connsiteY47" fmla="*/ 61529 h 184797"/>
                <a:gd name="connsiteX48" fmla="*/ 13783 w 95698"/>
                <a:gd name="connsiteY48" fmla="*/ 63775 h 184797"/>
                <a:gd name="connsiteX49" fmla="*/ 5063 w 95698"/>
                <a:gd name="connsiteY49" fmla="*/ 61903 h 184797"/>
                <a:gd name="connsiteX50" fmla="*/ 517 w 95698"/>
                <a:gd name="connsiteY50" fmla="*/ 66985 h 184797"/>
                <a:gd name="connsiteX51" fmla="*/ 8273 w 95698"/>
                <a:gd name="connsiteY51" fmla="*/ 68910 h 184797"/>
                <a:gd name="connsiteX52" fmla="*/ 11001 w 95698"/>
                <a:gd name="connsiteY52" fmla="*/ 75169 h 184797"/>
                <a:gd name="connsiteX53" fmla="*/ 4047 w 95698"/>
                <a:gd name="connsiteY53" fmla="*/ 75597 h 184797"/>
                <a:gd name="connsiteX54" fmla="*/ 5170 w 95698"/>
                <a:gd name="connsiteY54" fmla="*/ 83781 h 184797"/>
                <a:gd name="connsiteX55" fmla="*/ 11910 w 95698"/>
                <a:gd name="connsiteY55" fmla="*/ 89130 h 184797"/>
                <a:gd name="connsiteX56" fmla="*/ 18436 w 95698"/>
                <a:gd name="connsiteY56" fmla="*/ 91216 h 184797"/>
                <a:gd name="connsiteX57" fmla="*/ 23144 w 95698"/>
                <a:gd name="connsiteY57" fmla="*/ 94265 h 184797"/>
                <a:gd name="connsiteX58" fmla="*/ 32933 w 95698"/>
                <a:gd name="connsiteY58" fmla="*/ 95228 h 184797"/>
                <a:gd name="connsiteX59" fmla="*/ 34537 w 95698"/>
                <a:gd name="connsiteY59" fmla="*/ 101647 h 184797"/>
                <a:gd name="connsiteX60" fmla="*/ 29723 w 95698"/>
                <a:gd name="connsiteY60" fmla="*/ 104161 h 184797"/>
                <a:gd name="connsiteX61" fmla="*/ 21646 w 95698"/>
                <a:gd name="connsiteY61" fmla="*/ 105392 h 184797"/>
                <a:gd name="connsiteX62" fmla="*/ 27316 w 95698"/>
                <a:gd name="connsiteY62" fmla="*/ 111918 h 184797"/>
                <a:gd name="connsiteX63" fmla="*/ 21753 w 95698"/>
                <a:gd name="connsiteY63" fmla="*/ 117748 h 184797"/>
                <a:gd name="connsiteX64" fmla="*/ 19827 w 95698"/>
                <a:gd name="connsiteY64" fmla="*/ 125344 h 184797"/>
                <a:gd name="connsiteX65" fmla="*/ 22127 w 95698"/>
                <a:gd name="connsiteY65" fmla="*/ 137701 h 184797"/>
                <a:gd name="connsiteX66" fmla="*/ 21378 w 95698"/>
                <a:gd name="connsiteY66" fmla="*/ 154658 h 184797"/>
                <a:gd name="connsiteX67" fmla="*/ 24374 w 95698"/>
                <a:gd name="connsiteY67" fmla="*/ 167388 h 184797"/>
                <a:gd name="connsiteX68" fmla="*/ 31274 w 95698"/>
                <a:gd name="connsiteY68" fmla="*/ 178782 h 184797"/>
                <a:gd name="connsiteX69" fmla="*/ 41170 w 95698"/>
                <a:gd name="connsiteY69" fmla="*/ 181831 h 184797"/>
                <a:gd name="connsiteX70" fmla="*/ 52885 w 95698"/>
                <a:gd name="connsiteY70" fmla="*/ 183757 h 184797"/>
                <a:gd name="connsiteX71" fmla="*/ 63423 w 95698"/>
                <a:gd name="connsiteY71" fmla="*/ 181457 h 184797"/>
                <a:gd name="connsiteX72" fmla="*/ 74175 w 95698"/>
                <a:gd name="connsiteY72" fmla="*/ 183383 h 184797"/>
                <a:gd name="connsiteX73" fmla="*/ 81075 w 95698"/>
                <a:gd name="connsiteY73" fmla="*/ 181778 h 1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698" h="184797">
                  <a:moveTo>
                    <a:pt x="81182" y="181992"/>
                  </a:moveTo>
                  <a:cubicBezTo>
                    <a:pt x="80914" y="178515"/>
                    <a:pt x="79096" y="174396"/>
                    <a:pt x="76314" y="172684"/>
                  </a:cubicBezTo>
                  <a:cubicBezTo>
                    <a:pt x="73533" y="170972"/>
                    <a:pt x="74709" y="168726"/>
                    <a:pt x="73051" y="164981"/>
                  </a:cubicBezTo>
                  <a:cubicBezTo>
                    <a:pt x="71393" y="161237"/>
                    <a:pt x="73051" y="158455"/>
                    <a:pt x="74977" y="155139"/>
                  </a:cubicBezTo>
                  <a:cubicBezTo>
                    <a:pt x="76903" y="151769"/>
                    <a:pt x="82091" y="152732"/>
                    <a:pt x="85515" y="154925"/>
                  </a:cubicBezTo>
                  <a:cubicBezTo>
                    <a:pt x="88992" y="157118"/>
                    <a:pt x="86264" y="161237"/>
                    <a:pt x="88671" y="163858"/>
                  </a:cubicBezTo>
                  <a:cubicBezTo>
                    <a:pt x="91078" y="166426"/>
                    <a:pt x="95464" y="164340"/>
                    <a:pt x="95678" y="160221"/>
                  </a:cubicBezTo>
                  <a:cubicBezTo>
                    <a:pt x="95892" y="156102"/>
                    <a:pt x="94501" y="151769"/>
                    <a:pt x="87815" y="149201"/>
                  </a:cubicBezTo>
                  <a:cubicBezTo>
                    <a:pt x="81128" y="146634"/>
                    <a:pt x="82626" y="143371"/>
                    <a:pt x="77919" y="141927"/>
                  </a:cubicBezTo>
                  <a:cubicBezTo>
                    <a:pt x="73212" y="140482"/>
                    <a:pt x="70056" y="141659"/>
                    <a:pt x="69574" y="135775"/>
                  </a:cubicBezTo>
                  <a:cubicBezTo>
                    <a:pt x="69093" y="129891"/>
                    <a:pt x="73907" y="129516"/>
                    <a:pt x="72837" y="126360"/>
                  </a:cubicBezTo>
                  <a:cubicBezTo>
                    <a:pt x="71767" y="123204"/>
                    <a:pt x="74923" y="119941"/>
                    <a:pt x="78133" y="121974"/>
                  </a:cubicBezTo>
                  <a:cubicBezTo>
                    <a:pt x="81289" y="124007"/>
                    <a:pt x="83108" y="121974"/>
                    <a:pt x="83482" y="119567"/>
                  </a:cubicBezTo>
                  <a:cubicBezTo>
                    <a:pt x="83857" y="117160"/>
                    <a:pt x="80914" y="117160"/>
                    <a:pt x="79149" y="113148"/>
                  </a:cubicBezTo>
                  <a:cubicBezTo>
                    <a:pt x="77438" y="109136"/>
                    <a:pt x="80701" y="108922"/>
                    <a:pt x="80701" y="105392"/>
                  </a:cubicBezTo>
                  <a:cubicBezTo>
                    <a:pt x="80701" y="101861"/>
                    <a:pt x="78882" y="100417"/>
                    <a:pt x="75405" y="99133"/>
                  </a:cubicBezTo>
                  <a:cubicBezTo>
                    <a:pt x="71928" y="97849"/>
                    <a:pt x="69360" y="99882"/>
                    <a:pt x="67274" y="97315"/>
                  </a:cubicBezTo>
                  <a:cubicBezTo>
                    <a:pt x="65188" y="94747"/>
                    <a:pt x="67649" y="92019"/>
                    <a:pt x="70805" y="91965"/>
                  </a:cubicBezTo>
                  <a:cubicBezTo>
                    <a:pt x="73961" y="91858"/>
                    <a:pt x="77705" y="91002"/>
                    <a:pt x="80754" y="88221"/>
                  </a:cubicBezTo>
                  <a:cubicBezTo>
                    <a:pt x="83803" y="85439"/>
                    <a:pt x="81931" y="80572"/>
                    <a:pt x="78668" y="75864"/>
                  </a:cubicBezTo>
                  <a:cubicBezTo>
                    <a:pt x="75405" y="71157"/>
                    <a:pt x="76635" y="66771"/>
                    <a:pt x="78186" y="62331"/>
                  </a:cubicBezTo>
                  <a:cubicBezTo>
                    <a:pt x="79738" y="57945"/>
                    <a:pt x="77224" y="51954"/>
                    <a:pt x="71286" y="49974"/>
                  </a:cubicBezTo>
                  <a:cubicBezTo>
                    <a:pt x="65348" y="47942"/>
                    <a:pt x="64172" y="43876"/>
                    <a:pt x="65830" y="41523"/>
                  </a:cubicBezTo>
                  <a:cubicBezTo>
                    <a:pt x="67488" y="39169"/>
                    <a:pt x="71126" y="42646"/>
                    <a:pt x="73907" y="42058"/>
                  </a:cubicBezTo>
                  <a:cubicBezTo>
                    <a:pt x="76635" y="41469"/>
                    <a:pt x="75940" y="37832"/>
                    <a:pt x="75030" y="35532"/>
                  </a:cubicBezTo>
                  <a:cubicBezTo>
                    <a:pt x="74175" y="33232"/>
                    <a:pt x="75244" y="29862"/>
                    <a:pt x="76689" y="26973"/>
                  </a:cubicBezTo>
                  <a:cubicBezTo>
                    <a:pt x="78186" y="24084"/>
                    <a:pt x="77865" y="21998"/>
                    <a:pt x="76689" y="18896"/>
                  </a:cubicBezTo>
                  <a:cubicBezTo>
                    <a:pt x="75512" y="15793"/>
                    <a:pt x="79684" y="13333"/>
                    <a:pt x="77545" y="11353"/>
                  </a:cubicBezTo>
                  <a:cubicBezTo>
                    <a:pt x="75458" y="9374"/>
                    <a:pt x="75726" y="8090"/>
                    <a:pt x="72142" y="6593"/>
                  </a:cubicBezTo>
                  <a:cubicBezTo>
                    <a:pt x="68558" y="5095"/>
                    <a:pt x="57699" y="-682"/>
                    <a:pt x="50264" y="67"/>
                  </a:cubicBezTo>
                  <a:cubicBezTo>
                    <a:pt x="46733" y="441"/>
                    <a:pt x="45396" y="3276"/>
                    <a:pt x="46145" y="6967"/>
                  </a:cubicBezTo>
                  <a:cubicBezTo>
                    <a:pt x="46947" y="10658"/>
                    <a:pt x="44059" y="15365"/>
                    <a:pt x="42561" y="18040"/>
                  </a:cubicBezTo>
                  <a:cubicBezTo>
                    <a:pt x="41063" y="20714"/>
                    <a:pt x="38175" y="21249"/>
                    <a:pt x="33628" y="20714"/>
                  </a:cubicBezTo>
                  <a:cubicBezTo>
                    <a:pt x="29081" y="20126"/>
                    <a:pt x="25551" y="16917"/>
                    <a:pt x="22341" y="16382"/>
                  </a:cubicBezTo>
                  <a:cubicBezTo>
                    <a:pt x="19078" y="15900"/>
                    <a:pt x="18436" y="11995"/>
                    <a:pt x="15441" y="13012"/>
                  </a:cubicBezTo>
                  <a:cubicBezTo>
                    <a:pt x="12445" y="14028"/>
                    <a:pt x="13943" y="18468"/>
                    <a:pt x="13836" y="21570"/>
                  </a:cubicBezTo>
                  <a:cubicBezTo>
                    <a:pt x="13783" y="24673"/>
                    <a:pt x="10733" y="24512"/>
                    <a:pt x="10359" y="28096"/>
                  </a:cubicBezTo>
                  <a:cubicBezTo>
                    <a:pt x="9985" y="31680"/>
                    <a:pt x="14050" y="34194"/>
                    <a:pt x="17527" y="31199"/>
                  </a:cubicBezTo>
                  <a:cubicBezTo>
                    <a:pt x="21057" y="28203"/>
                    <a:pt x="26353" y="30182"/>
                    <a:pt x="25711" y="34141"/>
                  </a:cubicBezTo>
                  <a:cubicBezTo>
                    <a:pt x="25069" y="38099"/>
                    <a:pt x="18008" y="37832"/>
                    <a:pt x="14852" y="38260"/>
                  </a:cubicBezTo>
                  <a:cubicBezTo>
                    <a:pt x="11696" y="38741"/>
                    <a:pt x="10520" y="40185"/>
                    <a:pt x="11268" y="43020"/>
                  </a:cubicBezTo>
                  <a:cubicBezTo>
                    <a:pt x="12017" y="45855"/>
                    <a:pt x="15387" y="46016"/>
                    <a:pt x="19239" y="46604"/>
                  </a:cubicBezTo>
                  <a:cubicBezTo>
                    <a:pt x="23037" y="47193"/>
                    <a:pt x="25337" y="47942"/>
                    <a:pt x="27583" y="52702"/>
                  </a:cubicBezTo>
                  <a:cubicBezTo>
                    <a:pt x="29830" y="57463"/>
                    <a:pt x="33093" y="56179"/>
                    <a:pt x="34109" y="58747"/>
                  </a:cubicBezTo>
                  <a:cubicBezTo>
                    <a:pt x="35126" y="61315"/>
                    <a:pt x="37854" y="64952"/>
                    <a:pt x="38870" y="68055"/>
                  </a:cubicBezTo>
                  <a:cubicBezTo>
                    <a:pt x="39886" y="71157"/>
                    <a:pt x="37212" y="73992"/>
                    <a:pt x="34056" y="73939"/>
                  </a:cubicBezTo>
                  <a:cubicBezTo>
                    <a:pt x="30900" y="73939"/>
                    <a:pt x="29456" y="70087"/>
                    <a:pt x="26727" y="67413"/>
                  </a:cubicBezTo>
                  <a:cubicBezTo>
                    <a:pt x="23999" y="64738"/>
                    <a:pt x="24588" y="62866"/>
                    <a:pt x="22181" y="61529"/>
                  </a:cubicBezTo>
                  <a:cubicBezTo>
                    <a:pt x="19774" y="60191"/>
                    <a:pt x="16671" y="63668"/>
                    <a:pt x="13783" y="63775"/>
                  </a:cubicBezTo>
                  <a:cubicBezTo>
                    <a:pt x="10894" y="63829"/>
                    <a:pt x="9931" y="61101"/>
                    <a:pt x="5063" y="61903"/>
                  </a:cubicBezTo>
                  <a:cubicBezTo>
                    <a:pt x="196" y="62705"/>
                    <a:pt x="-767" y="64845"/>
                    <a:pt x="517" y="66985"/>
                  </a:cubicBezTo>
                  <a:cubicBezTo>
                    <a:pt x="1800" y="69124"/>
                    <a:pt x="4689" y="68910"/>
                    <a:pt x="8273" y="68910"/>
                  </a:cubicBezTo>
                  <a:cubicBezTo>
                    <a:pt x="11857" y="68910"/>
                    <a:pt x="13462" y="74367"/>
                    <a:pt x="11001" y="75169"/>
                  </a:cubicBezTo>
                  <a:cubicBezTo>
                    <a:pt x="8540" y="75971"/>
                    <a:pt x="5812" y="73832"/>
                    <a:pt x="4047" y="75597"/>
                  </a:cubicBezTo>
                  <a:cubicBezTo>
                    <a:pt x="2282" y="77362"/>
                    <a:pt x="3245" y="80679"/>
                    <a:pt x="5170" y="83781"/>
                  </a:cubicBezTo>
                  <a:cubicBezTo>
                    <a:pt x="7096" y="86884"/>
                    <a:pt x="10573" y="86563"/>
                    <a:pt x="11910" y="89130"/>
                  </a:cubicBezTo>
                  <a:cubicBezTo>
                    <a:pt x="13248" y="91698"/>
                    <a:pt x="15655" y="91216"/>
                    <a:pt x="18436" y="91216"/>
                  </a:cubicBezTo>
                  <a:cubicBezTo>
                    <a:pt x="21218" y="91216"/>
                    <a:pt x="20950" y="93731"/>
                    <a:pt x="23144" y="94265"/>
                  </a:cubicBezTo>
                  <a:cubicBezTo>
                    <a:pt x="25337" y="94854"/>
                    <a:pt x="31756" y="92714"/>
                    <a:pt x="32933" y="95228"/>
                  </a:cubicBezTo>
                  <a:cubicBezTo>
                    <a:pt x="34109" y="97742"/>
                    <a:pt x="33146" y="99187"/>
                    <a:pt x="34537" y="101647"/>
                  </a:cubicBezTo>
                  <a:cubicBezTo>
                    <a:pt x="35982" y="104161"/>
                    <a:pt x="34644" y="106141"/>
                    <a:pt x="29723" y="104161"/>
                  </a:cubicBezTo>
                  <a:cubicBezTo>
                    <a:pt x="24855" y="102129"/>
                    <a:pt x="21592" y="102557"/>
                    <a:pt x="21646" y="105392"/>
                  </a:cubicBezTo>
                  <a:cubicBezTo>
                    <a:pt x="21753" y="108280"/>
                    <a:pt x="27423" y="108066"/>
                    <a:pt x="27316" y="111918"/>
                  </a:cubicBezTo>
                  <a:cubicBezTo>
                    <a:pt x="27209" y="115769"/>
                    <a:pt x="23304" y="115662"/>
                    <a:pt x="21753" y="117748"/>
                  </a:cubicBezTo>
                  <a:cubicBezTo>
                    <a:pt x="20202" y="119834"/>
                    <a:pt x="17259" y="120316"/>
                    <a:pt x="19827" y="125344"/>
                  </a:cubicBezTo>
                  <a:cubicBezTo>
                    <a:pt x="22395" y="130319"/>
                    <a:pt x="20308" y="132619"/>
                    <a:pt x="22127" y="137701"/>
                  </a:cubicBezTo>
                  <a:cubicBezTo>
                    <a:pt x="23946" y="142782"/>
                    <a:pt x="22823" y="149094"/>
                    <a:pt x="21378" y="154658"/>
                  </a:cubicBezTo>
                  <a:cubicBezTo>
                    <a:pt x="19934" y="160221"/>
                    <a:pt x="22983" y="163216"/>
                    <a:pt x="24374" y="167388"/>
                  </a:cubicBezTo>
                  <a:cubicBezTo>
                    <a:pt x="25711" y="171614"/>
                    <a:pt x="28386" y="176429"/>
                    <a:pt x="31274" y="178782"/>
                  </a:cubicBezTo>
                  <a:cubicBezTo>
                    <a:pt x="34163" y="181189"/>
                    <a:pt x="36570" y="182901"/>
                    <a:pt x="41170" y="181831"/>
                  </a:cubicBezTo>
                  <a:cubicBezTo>
                    <a:pt x="45771" y="180761"/>
                    <a:pt x="49140" y="184238"/>
                    <a:pt x="52885" y="183757"/>
                  </a:cubicBezTo>
                  <a:cubicBezTo>
                    <a:pt x="56629" y="183275"/>
                    <a:pt x="60481" y="182901"/>
                    <a:pt x="63423" y="181457"/>
                  </a:cubicBezTo>
                  <a:cubicBezTo>
                    <a:pt x="66418" y="180013"/>
                    <a:pt x="70430" y="181082"/>
                    <a:pt x="74175" y="183383"/>
                  </a:cubicBezTo>
                  <a:cubicBezTo>
                    <a:pt x="77919" y="185683"/>
                    <a:pt x="81342" y="185201"/>
                    <a:pt x="81075" y="18177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5" name="Frihandsfigur: Form 44">
              <a:extLst>
                <a:ext uri="{FF2B5EF4-FFF2-40B4-BE49-F238E27FC236}">
                  <a16:creationId xmlns:a16="http://schemas.microsoft.com/office/drawing/2014/main" id="{C3E97D96-4CDD-F5FC-3D53-341864778771}"/>
                </a:ext>
              </a:extLst>
            </p:cNvPr>
            <p:cNvSpPr/>
            <p:nvPr/>
          </p:nvSpPr>
          <p:spPr>
            <a:xfrm>
              <a:off x="2339774" y="5806523"/>
              <a:ext cx="26401" cy="16570"/>
            </a:xfrm>
            <a:custGeom>
              <a:avLst/>
              <a:gdLst>
                <a:gd name="connsiteX0" fmla="*/ 15424 w 26401"/>
                <a:gd name="connsiteY0" fmla="*/ 16485 h 16570"/>
                <a:gd name="connsiteX1" fmla="*/ 24464 w 26401"/>
                <a:gd name="connsiteY1" fmla="*/ 11992 h 16570"/>
                <a:gd name="connsiteX2" fmla="*/ 25908 w 26401"/>
                <a:gd name="connsiteY2" fmla="*/ 4984 h 16570"/>
                <a:gd name="connsiteX3" fmla="*/ 11145 w 26401"/>
                <a:gd name="connsiteY3" fmla="*/ 9 h 16570"/>
                <a:gd name="connsiteX4" fmla="*/ 3281 w 26401"/>
                <a:gd name="connsiteY4" fmla="*/ 758 h 16570"/>
                <a:gd name="connsiteX5" fmla="*/ 2586 w 26401"/>
                <a:gd name="connsiteY5" fmla="*/ 9317 h 16570"/>
                <a:gd name="connsiteX6" fmla="*/ 15424 w 26401"/>
                <a:gd name="connsiteY6" fmla="*/ 16485 h 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 h="16570">
                  <a:moveTo>
                    <a:pt x="15424" y="16485"/>
                  </a:moveTo>
                  <a:cubicBezTo>
                    <a:pt x="21950" y="16966"/>
                    <a:pt x="24036" y="15415"/>
                    <a:pt x="24464" y="11992"/>
                  </a:cubicBezTo>
                  <a:cubicBezTo>
                    <a:pt x="24892" y="8568"/>
                    <a:pt x="27460" y="9317"/>
                    <a:pt x="25908" y="4984"/>
                  </a:cubicBezTo>
                  <a:cubicBezTo>
                    <a:pt x="24357" y="651"/>
                    <a:pt x="18901" y="-97"/>
                    <a:pt x="11145" y="9"/>
                  </a:cubicBezTo>
                  <a:cubicBezTo>
                    <a:pt x="7614" y="9"/>
                    <a:pt x="7133" y="-97"/>
                    <a:pt x="3281" y="758"/>
                  </a:cubicBezTo>
                  <a:cubicBezTo>
                    <a:pt x="-570" y="1614"/>
                    <a:pt x="-1319" y="5840"/>
                    <a:pt x="2586" y="9317"/>
                  </a:cubicBezTo>
                  <a:cubicBezTo>
                    <a:pt x="6544" y="12794"/>
                    <a:pt x="8898" y="16003"/>
                    <a:pt x="15424" y="1648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6" name="Frihandsfigur: Form 45">
              <a:extLst>
                <a:ext uri="{FF2B5EF4-FFF2-40B4-BE49-F238E27FC236}">
                  <a16:creationId xmlns:a16="http://schemas.microsoft.com/office/drawing/2014/main" id="{5B37E933-656F-9F02-DD69-54B1CC8C67C0}"/>
                </a:ext>
              </a:extLst>
            </p:cNvPr>
            <p:cNvSpPr/>
            <p:nvPr/>
          </p:nvSpPr>
          <p:spPr>
            <a:xfrm>
              <a:off x="2333082" y="5825308"/>
              <a:ext cx="41912" cy="58559"/>
            </a:xfrm>
            <a:custGeom>
              <a:avLst/>
              <a:gdLst>
                <a:gd name="connsiteX0" fmla="*/ 36024 w 41912"/>
                <a:gd name="connsiteY0" fmla="*/ 24767 h 58559"/>
                <a:gd name="connsiteX1" fmla="*/ 31905 w 41912"/>
                <a:gd name="connsiteY1" fmla="*/ 18134 h 58559"/>
                <a:gd name="connsiteX2" fmla="*/ 21260 w 41912"/>
                <a:gd name="connsiteY2" fmla="*/ 14871 h 58559"/>
                <a:gd name="connsiteX3" fmla="*/ 12648 w 41912"/>
                <a:gd name="connsiteY3" fmla="*/ 21771 h 58559"/>
                <a:gd name="connsiteX4" fmla="*/ 9973 w 41912"/>
                <a:gd name="connsiteY4" fmla="*/ 10377 h 58559"/>
                <a:gd name="connsiteX5" fmla="*/ 5373 w 41912"/>
                <a:gd name="connsiteY5" fmla="*/ 0 h 58559"/>
                <a:gd name="connsiteX6" fmla="*/ 1040 w 41912"/>
                <a:gd name="connsiteY6" fmla="*/ 6900 h 58559"/>
                <a:gd name="connsiteX7" fmla="*/ 2485 w 41912"/>
                <a:gd name="connsiteY7" fmla="*/ 18989 h 58559"/>
                <a:gd name="connsiteX8" fmla="*/ 9599 w 41912"/>
                <a:gd name="connsiteY8" fmla="*/ 27067 h 58559"/>
                <a:gd name="connsiteX9" fmla="*/ 19067 w 41912"/>
                <a:gd name="connsiteY9" fmla="*/ 30918 h 58559"/>
                <a:gd name="connsiteX10" fmla="*/ 18318 w 41912"/>
                <a:gd name="connsiteY10" fmla="*/ 36000 h 58559"/>
                <a:gd name="connsiteX11" fmla="*/ 9599 w 41912"/>
                <a:gd name="connsiteY11" fmla="*/ 34823 h 58559"/>
                <a:gd name="connsiteX12" fmla="*/ 6710 w 41912"/>
                <a:gd name="connsiteY12" fmla="*/ 47554 h 58559"/>
                <a:gd name="connsiteX13" fmla="*/ 15269 w 41912"/>
                <a:gd name="connsiteY13" fmla="*/ 53813 h 58559"/>
                <a:gd name="connsiteX14" fmla="*/ 24095 w 41912"/>
                <a:gd name="connsiteY14" fmla="*/ 58520 h 58559"/>
                <a:gd name="connsiteX15" fmla="*/ 33135 w 41912"/>
                <a:gd name="connsiteY15" fmla="*/ 51031 h 58559"/>
                <a:gd name="connsiteX16" fmla="*/ 37628 w 41912"/>
                <a:gd name="connsiteY16" fmla="*/ 40761 h 58559"/>
                <a:gd name="connsiteX17" fmla="*/ 41587 w 41912"/>
                <a:gd name="connsiteY17" fmla="*/ 31560 h 58559"/>
                <a:gd name="connsiteX18" fmla="*/ 36131 w 41912"/>
                <a:gd name="connsiteY18" fmla="*/ 24767 h 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2" h="58559">
                  <a:moveTo>
                    <a:pt x="36024" y="24767"/>
                  </a:moveTo>
                  <a:cubicBezTo>
                    <a:pt x="32761" y="23322"/>
                    <a:pt x="32761" y="21504"/>
                    <a:pt x="31905" y="18134"/>
                  </a:cubicBezTo>
                  <a:cubicBezTo>
                    <a:pt x="31049" y="14764"/>
                    <a:pt x="26342" y="13801"/>
                    <a:pt x="21260" y="14871"/>
                  </a:cubicBezTo>
                  <a:cubicBezTo>
                    <a:pt x="16178" y="15940"/>
                    <a:pt x="15322" y="23429"/>
                    <a:pt x="12648" y="21771"/>
                  </a:cubicBezTo>
                  <a:cubicBezTo>
                    <a:pt x="9973" y="20166"/>
                    <a:pt x="12755" y="14871"/>
                    <a:pt x="9973" y="10377"/>
                  </a:cubicBezTo>
                  <a:cubicBezTo>
                    <a:pt x="7192" y="5884"/>
                    <a:pt x="11150" y="0"/>
                    <a:pt x="5373" y="0"/>
                  </a:cubicBezTo>
                  <a:cubicBezTo>
                    <a:pt x="2378" y="0"/>
                    <a:pt x="2698" y="3530"/>
                    <a:pt x="1040" y="6900"/>
                  </a:cubicBezTo>
                  <a:cubicBezTo>
                    <a:pt x="-618" y="10270"/>
                    <a:pt x="-404" y="17171"/>
                    <a:pt x="2485" y="18989"/>
                  </a:cubicBezTo>
                  <a:cubicBezTo>
                    <a:pt x="5373" y="20808"/>
                    <a:pt x="5480" y="26746"/>
                    <a:pt x="9599" y="27067"/>
                  </a:cubicBezTo>
                  <a:cubicBezTo>
                    <a:pt x="13718" y="27334"/>
                    <a:pt x="16767" y="29260"/>
                    <a:pt x="19067" y="30918"/>
                  </a:cubicBezTo>
                  <a:cubicBezTo>
                    <a:pt x="21367" y="32576"/>
                    <a:pt x="21955" y="35144"/>
                    <a:pt x="18318" y="36000"/>
                  </a:cubicBezTo>
                  <a:cubicBezTo>
                    <a:pt x="14681" y="36856"/>
                    <a:pt x="14574" y="33218"/>
                    <a:pt x="9599" y="34823"/>
                  </a:cubicBezTo>
                  <a:cubicBezTo>
                    <a:pt x="4624" y="36428"/>
                    <a:pt x="4785" y="43168"/>
                    <a:pt x="6710" y="47554"/>
                  </a:cubicBezTo>
                  <a:cubicBezTo>
                    <a:pt x="8636" y="51940"/>
                    <a:pt x="12006" y="52636"/>
                    <a:pt x="15269" y="53813"/>
                  </a:cubicBezTo>
                  <a:cubicBezTo>
                    <a:pt x="18532" y="54989"/>
                    <a:pt x="19602" y="59001"/>
                    <a:pt x="24095" y="58520"/>
                  </a:cubicBezTo>
                  <a:cubicBezTo>
                    <a:pt x="28588" y="58038"/>
                    <a:pt x="29926" y="53438"/>
                    <a:pt x="33135" y="51031"/>
                  </a:cubicBezTo>
                  <a:cubicBezTo>
                    <a:pt x="36291" y="48624"/>
                    <a:pt x="38324" y="44238"/>
                    <a:pt x="37628" y="40761"/>
                  </a:cubicBezTo>
                  <a:cubicBezTo>
                    <a:pt x="36933" y="37284"/>
                    <a:pt x="40143" y="35465"/>
                    <a:pt x="41587" y="31560"/>
                  </a:cubicBezTo>
                  <a:cubicBezTo>
                    <a:pt x="43031" y="27655"/>
                    <a:pt x="39394" y="26211"/>
                    <a:pt x="36131" y="2476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7" name="Frihandsfigur: Form 46">
              <a:extLst>
                <a:ext uri="{FF2B5EF4-FFF2-40B4-BE49-F238E27FC236}">
                  <a16:creationId xmlns:a16="http://schemas.microsoft.com/office/drawing/2014/main" id="{A3899AC5-815C-4C8F-6059-4F3A2D6F2CBF}"/>
                </a:ext>
              </a:extLst>
            </p:cNvPr>
            <p:cNvSpPr/>
            <p:nvPr/>
          </p:nvSpPr>
          <p:spPr>
            <a:xfrm>
              <a:off x="2416280" y="5969632"/>
              <a:ext cx="46180" cy="61881"/>
            </a:xfrm>
            <a:custGeom>
              <a:avLst/>
              <a:gdLst>
                <a:gd name="connsiteX0" fmla="*/ 42532 w 46180"/>
                <a:gd name="connsiteY0" fmla="*/ 9143 h 61881"/>
                <a:gd name="connsiteX1" fmla="*/ 23970 w 46180"/>
                <a:gd name="connsiteY1" fmla="*/ 1066 h 61881"/>
                <a:gd name="connsiteX2" fmla="*/ 19637 w 46180"/>
                <a:gd name="connsiteY2" fmla="*/ 7967 h 61881"/>
                <a:gd name="connsiteX3" fmla="*/ 12148 w 46180"/>
                <a:gd name="connsiteY3" fmla="*/ 9250 h 61881"/>
                <a:gd name="connsiteX4" fmla="*/ 3536 w 46180"/>
                <a:gd name="connsiteY4" fmla="*/ 8983 h 61881"/>
                <a:gd name="connsiteX5" fmla="*/ 6853 w 46180"/>
                <a:gd name="connsiteY5" fmla="*/ 17595 h 61881"/>
                <a:gd name="connsiteX6" fmla="*/ 12469 w 46180"/>
                <a:gd name="connsiteY6" fmla="*/ 25512 h 61881"/>
                <a:gd name="connsiteX7" fmla="*/ 1236 w 46180"/>
                <a:gd name="connsiteY7" fmla="*/ 28668 h 61881"/>
                <a:gd name="connsiteX8" fmla="*/ 5569 w 46180"/>
                <a:gd name="connsiteY8" fmla="*/ 40329 h 61881"/>
                <a:gd name="connsiteX9" fmla="*/ 14716 w 46180"/>
                <a:gd name="connsiteY9" fmla="*/ 58142 h 61881"/>
                <a:gd name="connsiteX10" fmla="*/ 33064 w 46180"/>
                <a:gd name="connsiteY10" fmla="*/ 59586 h 61881"/>
                <a:gd name="connsiteX11" fmla="*/ 36808 w 46180"/>
                <a:gd name="connsiteY11" fmla="*/ 42469 h 61881"/>
                <a:gd name="connsiteX12" fmla="*/ 32796 w 46180"/>
                <a:gd name="connsiteY12" fmla="*/ 33001 h 61881"/>
                <a:gd name="connsiteX13" fmla="*/ 40125 w 46180"/>
                <a:gd name="connsiteY13" fmla="*/ 22784 h 61881"/>
                <a:gd name="connsiteX14" fmla="*/ 42585 w 46180"/>
                <a:gd name="connsiteY14" fmla="*/ 9143 h 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80" h="61881">
                  <a:moveTo>
                    <a:pt x="42532" y="9143"/>
                  </a:moveTo>
                  <a:cubicBezTo>
                    <a:pt x="36059" y="4704"/>
                    <a:pt x="30175" y="-2785"/>
                    <a:pt x="23970" y="1066"/>
                  </a:cubicBezTo>
                  <a:cubicBezTo>
                    <a:pt x="20493" y="3206"/>
                    <a:pt x="21509" y="5667"/>
                    <a:pt x="19637" y="7967"/>
                  </a:cubicBezTo>
                  <a:cubicBezTo>
                    <a:pt x="17765" y="10267"/>
                    <a:pt x="16160" y="11979"/>
                    <a:pt x="12148" y="9250"/>
                  </a:cubicBezTo>
                  <a:cubicBezTo>
                    <a:pt x="8137" y="6522"/>
                    <a:pt x="5836" y="7539"/>
                    <a:pt x="3536" y="8983"/>
                  </a:cubicBezTo>
                  <a:cubicBezTo>
                    <a:pt x="1236" y="10427"/>
                    <a:pt x="2092" y="16739"/>
                    <a:pt x="6853" y="17595"/>
                  </a:cubicBezTo>
                  <a:cubicBezTo>
                    <a:pt x="11614" y="18451"/>
                    <a:pt x="16053" y="23479"/>
                    <a:pt x="12469" y="25512"/>
                  </a:cubicBezTo>
                  <a:cubicBezTo>
                    <a:pt x="8885" y="27545"/>
                    <a:pt x="4553" y="24496"/>
                    <a:pt x="1236" y="28668"/>
                  </a:cubicBezTo>
                  <a:cubicBezTo>
                    <a:pt x="-2080" y="32840"/>
                    <a:pt x="1932" y="35729"/>
                    <a:pt x="5569" y="40329"/>
                  </a:cubicBezTo>
                  <a:cubicBezTo>
                    <a:pt x="9206" y="44929"/>
                    <a:pt x="8297" y="52258"/>
                    <a:pt x="14716" y="58142"/>
                  </a:cubicBezTo>
                  <a:cubicBezTo>
                    <a:pt x="21135" y="64026"/>
                    <a:pt x="28303" y="61726"/>
                    <a:pt x="33064" y="59586"/>
                  </a:cubicBezTo>
                  <a:cubicBezTo>
                    <a:pt x="37824" y="57446"/>
                    <a:pt x="34508" y="47497"/>
                    <a:pt x="36808" y="42469"/>
                  </a:cubicBezTo>
                  <a:cubicBezTo>
                    <a:pt x="39108" y="37440"/>
                    <a:pt x="36113" y="36157"/>
                    <a:pt x="32796" y="33001"/>
                  </a:cubicBezTo>
                  <a:cubicBezTo>
                    <a:pt x="29480" y="29845"/>
                    <a:pt x="34401" y="25940"/>
                    <a:pt x="40125" y="22784"/>
                  </a:cubicBezTo>
                  <a:cubicBezTo>
                    <a:pt x="45902" y="19628"/>
                    <a:pt x="49058" y="13583"/>
                    <a:pt x="42585" y="914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8" name="Frihandsfigur: Form 47">
              <a:extLst>
                <a:ext uri="{FF2B5EF4-FFF2-40B4-BE49-F238E27FC236}">
                  <a16:creationId xmlns:a16="http://schemas.microsoft.com/office/drawing/2014/main" id="{B6B76B31-63EE-8DCD-6474-E0A02F35CF17}"/>
                </a:ext>
              </a:extLst>
            </p:cNvPr>
            <p:cNvSpPr/>
            <p:nvPr/>
          </p:nvSpPr>
          <p:spPr>
            <a:xfrm>
              <a:off x="2383391" y="5996160"/>
              <a:ext cx="32203" cy="52358"/>
            </a:xfrm>
            <a:custGeom>
              <a:avLst/>
              <a:gdLst>
                <a:gd name="connsiteX0" fmla="*/ 30434 w 32203"/>
                <a:gd name="connsiteY0" fmla="*/ 9201 h 52358"/>
                <a:gd name="connsiteX1" fmla="*/ 22517 w 32203"/>
                <a:gd name="connsiteY1" fmla="*/ 2461 h 52358"/>
                <a:gd name="connsiteX2" fmla="*/ 11016 w 32203"/>
                <a:gd name="connsiteY2" fmla="*/ 4440 h 52358"/>
                <a:gd name="connsiteX3" fmla="*/ 1388 w 32203"/>
                <a:gd name="connsiteY3" fmla="*/ 21611 h 52358"/>
                <a:gd name="connsiteX4" fmla="*/ 1976 w 32203"/>
                <a:gd name="connsiteY4" fmla="*/ 33700 h 52358"/>
                <a:gd name="connsiteX5" fmla="*/ 5881 w 32203"/>
                <a:gd name="connsiteY5" fmla="*/ 45361 h 52358"/>
                <a:gd name="connsiteX6" fmla="*/ 12354 w 32203"/>
                <a:gd name="connsiteY6" fmla="*/ 37712 h 52358"/>
                <a:gd name="connsiteX7" fmla="*/ 19254 w 32203"/>
                <a:gd name="connsiteY7" fmla="*/ 42579 h 52358"/>
                <a:gd name="connsiteX8" fmla="*/ 21287 w 32203"/>
                <a:gd name="connsiteY8" fmla="*/ 51780 h 52358"/>
                <a:gd name="connsiteX9" fmla="*/ 30755 w 32203"/>
                <a:gd name="connsiteY9" fmla="*/ 45308 h 52358"/>
                <a:gd name="connsiteX10" fmla="*/ 28883 w 32203"/>
                <a:gd name="connsiteY10" fmla="*/ 33967 h 52358"/>
                <a:gd name="connsiteX11" fmla="*/ 32199 w 32203"/>
                <a:gd name="connsiteY11" fmla="*/ 24178 h 52358"/>
                <a:gd name="connsiteX12" fmla="*/ 30487 w 32203"/>
                <a:gd name="connsiteY12" fmla="*/ 9201 h 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3" h="52358">
                  <a:moveTo>
                    <a:pt x="30434" y="9201"/>
                  </a:moveTo>
                  <a:cubicBezTo>
                    <a:pt x="29418" y="5670"/>
                    <a:pt x="26476" y="5349"/>
                    <a:pt x="22517" y="2461"/>
                  </a:cubicBezTo>
                  <a:cubicBezTo>
                    <a:pt x="18880" y="-214"/>
                    <a:pt x="13049" y="-2086"/>
                    <a:pt x="11016" y="4440"/>
                  </a:cubicBezTo>
                  <a:cubicBezTo>
                    <a:pt x="8984" y="10966"/>
                    <a:pt x="4116" y="16262"/>
                    <a:pt x="1388" y="21611"/>
                  </a:cubicBezTo>
                  <a:cubicBezTo>
                    <a:pt x="-1340" y="26960"/>
                    <a:pt x="5560" y="27495"/>
                    <a:pt x="1976" y="33700"/>
                  </a:cubicBezTo>
                  <a:cubicBezTo>
                    <a:pt x="-1608" y="39905"/>
                    <a:pt x="-324" y="45789"/>
                    <a:pt x="5881" y="45361"/>
                  </a:cubicBezTo>
                  <a:cubicBezTo>
                    <a:pt x="12086" y="44933"/>
                    <a:pt x="8181" y="39049"/>
                    <a:pt x="12354" y="37712"/>
                  </a:cubicBezTo>
                  <a:cubicBezTo>
                    <a:pt x="16526" y="36428"/>
                    <a:pt x="20966" y="38995"/>
                    <a:pt x="19254" y="42579"/>
                  </a:cubicBezTo>
                  <a:cubicBezTo>
                    <a:pt x="17542" y="46163"/>
                    <a:pt x="16366" y="50229"/>
                    <a:pt x="21287" y="51780"/>
                  </a:cubicBezTo>
                  <a:cubicBezTo>
                    <a:pt x="26155" y="53385"/>
                    <a:pt x="29204" y="51780"/>
                    <a:pt x="30755" y="45308"/>
                  </a:cubicBezTo>
                  <a:cubicBezTo>
                    <a:pt x="32360" y="38835"/>
                    <a:pt x="29739" y="39103"/>
                    <a:pt x="28883" y="33967"/>
                  </a:cubicBezTo>
                  <a:cubicBezTo>
                    <a:pt x="28027" y="28832"/>
                    <a:pt x="32360" y="28779"/>
                    <a:pt x="32199" y="24178"/>
                  </a:cubicBezTo>
                  <a:cubicBezTo>
                    <a:pt x="32039" y="19578"/>
                    <a:pt x="32467" y="16262"/>
                    <a:pt x="30487" y="9201"/>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9" name="Frihandsfigur: Form 48">
              <a:extLst>
                <a:ext uri="{FF2B5EF4-FFF2-40B4-BE49-F238E27FC236}">
                  <a16:creationId xmlns:a16="http://schemas.microsoft.com/office/drawing/2014/main" id="{08F131A2-121A-046F-6B06-5B60C01E4B93}"/>
                </a:ext>
              </a:extLst>
            </p:cNvPr>
            <p:cNvSpPr/>
            <p:nvPr/>
          </p:nvSpPr>
          <p:spPr>
            <a:xfrm>
              <a:off x="2500563" y="6017717"/>
              <a:ext cx="46507" cy="42049"/>
            </a:xfrm>
            <a:custGeom>
              <a:avLst/>
              <a:gdLst>
                <a:gd name="connsiteX0" fmla="*/ 35384 w 46507"/>
                <a:gd name="connsiteY0" fmla="*/ 4600 h 42049"/>
                <a:gd name="connsiteX1" fmla="*/ 24150 w 46507"/>
                <a:gd name="connsiteY1" fmla="*/ 4600 h 42049"/>
                <a:gd name="connsiteX2" fmla="*/ 12810 w 46507"/>
                <a:gd name="connsiteY2" fmla="*/ 0 h 42049"/>
                <a:gd name="connsiteX3" fmla="*/ 4198 w 46507"/>
                <a:gd name="connsiteY3" fmla="*/ 3316 h 42049"/>
                <a:gd name="connsiteX4" fmla="*/ 1630 w 46507"/>
                <a:gd name="connsiteY4" fmla="*/ 11501 h 42049"/>
                <a:gd name="connsiteX5" fmla="*/ 12436 w 46507"/>
                <a:gd name="connsiteY5" fmla="*/ 15940 h 42049"/>
                <a:gd name="connsiteX6" fmla="*/ 17731 w 46507"/>
                <a:gd name="connsiteY6" fmla="*/ 28297 h 42049"/>
                <a:gd name="connsiteX7" fmla="*/ 12864 w 46507"/>
                <a:gd name="connsiteY7" fmla="*/ 37658 h 42049"/>
                <a:gd name="connsiteX8" fmla="*/ 26825 w 46507"/>
                <a:gd name="connsiteY8" fmla="*/ 41402 h 42049"/>
                <a:gd name="connsiteX9" fmla="*/ 43942 w 46507"/>
                <a:gd name="connsiteY9" fmla="*/ 34235 h 42049"/>
                <a:gd name="connsiteX10" fmla="*/ 41214 w 46507"/>
                <a:gd name="connsiteY10" fmla="*/ 15245 h 42049"/>
                <a:gd name="connsiteX11" fmla="*/ 35437 w 46507"/>
                <a:gd name="connsiteY11" fmla="*/ 4600 h 4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07" h="42049">
                  <a:moveTo>
                    <a:pt x="35384" y="4600"/>
                  </a:moveTo>
                  <a:cubicBezTo>
                    <a:pt x="29500" y="-588"/>
                    <a:pt x="28323" y="5884"/>
                    <a:pt x="24150" y="4600"/>
                  </a:cubicBezTo>
                  <a:cubicBezTo>
                    <a:pt x="19978" y="3316"/>
                    <a:pt x="20567" y="0"/>
                    <a:pt x="12810" y="0"/>
                  </a:cubicBezTo>
                  <a:cubicBezTo>
                    <a:pt x="8638" y="0"/>
                    <a:pt x="9066" y="3744"/>
                    <a:pt x="4198" y="3316"/>
                  </a:cubicBezTo>
                  <a:cubicBezTo>
                    <a:pt x="-670" y="2889"/>
                    <a:pt x="-991" y="8077"/>
                    <a:pt x="1630" y="11501"/>
                  </a:cubicBezTo>
                  <a:cubicBezTo>
                    <a:pt x="4252" y="14924"/>
                    <a:pt x="6391" y="13105"/>
                    <a:pt x="12436" y="15940"/>
                  </a:cubicBezTo>
                  <a:cubicBezTo>
                    <a:pt x="18480" y="18829"/>
                    <a:pt x="17464" y="24980"/>
                    <a:pt x="17731" y="28297"/>
                  </a:cubicBezTo>
                  <a:cubicBezTo>
                    <a:pt x="17999" y="31614"/>
                    <a:pt x="8531" y="31881"/>
                    <a:pt x="12864" y="37658"/>
                  </a:cubicBezTo>
                  <a:cubicBezTo>
                    <a:pt x="17197" y="43435"/>
                    <a:pt x="19497" y="39102"/>
                    <a:pt x="26825" y="41402"/>
                  </a:cubicBezTo>
                  <a:cubicBezTo>
                    <a:pt x="34153" y="43703"/>
                    <a:pt x="39930" y="39530"/>
                    <a:pt x="43942" y="34235"/>
                  </a:cubicBezTo>
                  <a:cubicBezTo>
                    <a:pt x="47954" y="28885"/>
                    <a:pt x="47419" y="21129"/>
                    <a:pt x="41214" y="15245"/>
                  </a:cubicBezTo>
                  <a:cubicBezTo>
                    <a:pt x="35009" y="9361"/>
                    <a:pt x="41375" y="9789"/>
                    <a:pt x="35437" y="460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0" name="Frihandsfigur: Form 49">
              <a:extLst>
                <a:ext uri="{FF2B5EF4-FFF2-40B4-BE49-F238E27FC236}">
                  <a16:creationId xmlns:a16="http://schemas.microsoft.com/office/drawing/2014/main" id="{265A540B-843D-9303-A67D-D8464E052308}"/>
                </a:ext>
              </a:extLst>
            </p:cNvPr>
            <p:cNvSpPr/>
            <p:nvPr/>
          </p:nvSpPr>
          <p:spPr>
            <a:xfrm>
              <a:off x="2636095" y="5478143"/>
              <a:ext cx="17721" cy="25901"/>
            </a:xfrm>
            <a:custGeom>
              <a:avLst/>
              <a:gdLst>
                <a:gd name="connsiteX0" fmla="*/ 8974 w 17721"/>
                <a:gd name="connsiteY0" fmla="*/ 25093 h 25901"/>
                <a:gd name="connsiteX1" fmla="*/ 17212 w 17721"/>
                <a:gd name="connsiteY1" fmla="*/ 16641 h 25901"/>
                <a:gd name="connsiteX2" fmla="*/ 9937 w 17721"/>
                <a:gd name="connsiteY2" fmla="*/ 7601 h 25901"/>
                <a:gd name="connsiteX3" fmla="*/ 1860 w 17721"/>
                <a:gd name="connsiteY3" fmla="*/ 219 h 25901"/>
                <a:gd name="connsiteX4" fmla="*/ 1271 w 17721"/>
                <a:gd name="connsiteY4" fmla="*/ 11345 h 25901"/>
                <a:gd name="connsiteX5" fmla="*/ 8921 w 17721"/>
                <a:gd name="connsiteY5" fmla="*/ 25039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1" h="25901">
                  <a:moveTo>
                    <a:pt x="8974" y="25093"/>
                  </a:moveTo>
                  <a:cubicBezTo>
                    <a:pt x="16356" y="28355"/>
                    <a:pt x="18924" y="20974"/>
                    <a:pt x="17212" y="16641"/>
                  </a:cubicBezTo>
                  <a:cubicBezTo>
                    <a:pt x="15500" y="12308"/>
                    <a:pt x="11863" y="11345"/>
                    <a:pt x="9937" y="7601"/>
                  </a:cubicBezTo>
                  <a:cubicBezTo>
                    <a:pt x="8011" y="3963"/>
                    <a:pt x="4481" y="-1118"/>
                    <a:pt x="1860" y="219"/>
                  </a:cubicBezTo>
                  <a:cubicBezTo>
                    <a:pt x="-708" y="1556"/>
                    <a:pt x="-333" y="6156"/>
                    <a:pt x="1271" y="11345"/>
                  </a:cubicBezTo>
                  <a:cubicBezTo>
                    <a:pt x="2876" y="16534"/>
                    <a:pt x="1539" y="21776"/>
                    <a:pt x="8921" y="2503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1" name="Frihandsfigur: Form 50">
              <a:extLst>
                <a:ext uri="{FF2B5EF4-FFF2-40B4-BE49-F238E27FC236}">
                  <a16:creationId xmlns:a16="http://schemas.microsoft.com/office/drawing/2014/main" id="{5BAB1203-6FD6-C890-8C81-33467D4ADC44}"/>
                </a:ext>
              </a:extLst>
            </p:cNvPr>
            <p:cNvSpPr/>
            <p:nvPr/>
          </p:nvSpPr>
          <p:spPr>
            <a:xfrm>
              <a:off x="2589234" y="5515480"/>
              <a:ext cx="14673" cy="36408"/>
            </a:xfrm>
            <a:custGeom>
              <a:avLst/>
              <a:gdLst>
                <a:gd name="connsiteX0" fmla="*/ 3895 w 14673"/>
                <a:gd name="connsiteY0" fmla="*/ 36165 h 36408"/>
                <a:gd name="connsiteX1" fmla="*/ 9939 w 14673"/>
                <a:gd name="connsiteY1" fmla="*/ 26751 h 36408"/>
                <a:gd name="connsiteX2" fmla="*/ 12614 w 14673"/>
                <a:gd name="connsiteY2" fmla="*/ 18620 h 36408"/>
                <a:gd name="connsiteX3" fmla="*/ 13951 w 14673"/>
                <a:gd name="connsiteY3" fmla="*/ 9313 h 36408"/>
                <a:gd name="connsiteX4" fmla="*/ 11865 w 14673"/>
                <a:gd name="connsiteY4" fmla="*/ 165 h 36408"/>
                <a:gd name="connsiteX5" fmla="*/ 5071 w 14673"/>
                <a:gd name="connsiteY5" fmla="*/ 2893 h 36408"/>
                <a:gd name="connsiteX6" fmla="*/ 3520 w 14673"/>
                <a:gd name="connsiteY6" fmla="*/ 12148 h 36408"/>
                <a:gd name="connsiteX7" fmla="*/ 471 w 14673"/>
                <a:gd name="connsiteY7" fmla="*/ 25681 h 36408"/>
                <a:gd name="connsiteX8" fmla="*/ 3948 w 14673"/>
                <a:gd name="connsiteY8" fmla="*/ 36112 h 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3" h="36408">
                  <a:moveTo>
                    <a:pt x="3895" y="36165"/>
                  </a:moveTo>
                  <a:cubicBezTo>
                    <a:pt x="7853" y="37877"/>
                    <a:pt x="7158" y="30121"/>
                    <a:pt x="9939" y="26751"/>
                  </a:cubicBezTo>
                  <a:cubicBezTo>
                    <a:pt x="12721" y="23381"/>
                    <a:pt x="13309" y="22685"/>
                    <a:pt x="12614" y="18620"/>
                  </a:cubicBezTo>
                  <a:cubicBezTo>
                    <a:pt x="11918" y="14555"/>
                    <a:pt x="16358" y="12575"/>
                    <a:pt x="13951" y="9313"/>
                  </a:cubicBezTo>
                  <a:cubicBezTo>
                    <a:pt x="11544" y="6049"/>
                    <a:pt x="14218" y="1182"/>
                    <a:pt x="11865" y="165"/>
                  </a:cubicBezTo>
                  <a:cubicBezTo>
                    <a:pt x="9458" y="-851"/>
                    <a:pt x="9083" y="3161"/>
                    <a:pt x="5071" y="2893"/>
                  </a:cubicBezTo>
                  <a:cubicBezTo>
                    <a:pt x="2076" y="2679"/>
                    <a:pt x="2076" y="6745"/>
                    <a:pt x="3520" y="12148"/>
                  </a:cubicBezTo>
                  <a:cubicBezTo>
                    <a:pt x="4964" y="17604"/>
                    <a:pt x="1487" y="22257"/>
                    <a:pt x="471" y="25681"/>
                  </a:cubicBezTo>
                  <a:cubicBezTo>
                    <a:pt x="-599" y="29158"/>
                    <a:pt x="-10" y="34400"/>
                    <a:pt x="3948" y="3611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2" name="Frihandsfigur: Form 51">
              <a:extLst>
                <a:ext uri="{FF2B5EF4-FFF2-40B4-BE49-F238E27FC236}">
                  <a16:creationId xmlns:a16="http://schemas.microsoft.com/office/drawing/2014/main" id="{DC247326-E3D9-A61C-0050-168472294CD3}"/>
                </a:ext>
              </a:extLst>
            </p:cNvPr>
            <p:cNvSpPr/>
            <p:nvPr/>
          </p:nvSpPr>
          <p:spPr>
            <a:xfrm>
              <a:off x="2824289" y="5657913"/>
              <a:ext cx="18640" cy="21874"/>
            </a:xfrm>
            <a:custGeom>
              <a:avLst/>
              <a:gdLst>
                <a:gd name="connsiteX0" fmla="*/ 11799 w 18640"/>
                <a:gd name="connsiteY0" fmla="*/ 662 h 21874"/>
                <a:gd name="connsiteX1" fmla="*/ 245 w 18640"/>
                <a:gd name="connsiteY1" fmla="*/ 10451 h 21874"/>
                <a:gd name="connsiteX2" fmla="*/ 16132 w 18640"/>
                <a:gd name="connsiteY2" fmla="*/ 19063 h 21874"/>
                <a:gd name="connsiteX3" fmla="*/ 11799 w 18640"/>
                <a:gd name="connsiteY3" fmla="*/ 662 h 21874"/>
              </a:gdLst>
              <a:ahLst/>
              <a:cxnLst>
                <a:cxn ang="0">
                  <a:pos x="connsiteX0" y="connsiteY0"/>
                </a:cxn>
                <a:cxn ang="0">
                  <a:pos x="connsiteX1" y="connsiteY1"/>
                </a:cxn>
                <a:cxn ang="0">
                  <a:pos x="connsiteX2" y="connsiteY2"/>
                </a:cxn>
                <a:cxn ang="0">
                  <a:pos x="connsiteX3" y="connsiteY3"/>
                </a:cxn>
              </a:cxnLst>
              <a:rect l="l" t="t" r="r" b="b"/>
              <a:pathLst>
                <a:path w="18640" h="21874">
                  <a:moveTo>
                    <a:pt x="11799" y="662"/>
                  </a:moveTo>
                  <a:cubicBezTo>
                    <a:pt x="7198" y="3176"/>
                    <a:pt x="-1574" y="2694"/>
                    <a:pt x="245" y="10451"/>
                  </a:cubicBezTo>
                  <a:cubicBezTo>
                    <a:pt x="2010" y="18207"/>
                    <a:pt x="11799" y="26284"/>
                    <a:pt x="16132" y="19063"/>
                  </a:cubicBezTo>
                  <a:cubicBezTo>
                    <a:pt x="20464" y="11895"/>
                    <a:pt x="19288" y="-3350"/>
                    <a:pt x="11799" y="66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3" name="Frihandsfigur: Form 52">
              <a:extLst>
                <a:ext uri="{FF2B5EF4-FFF2-40B4-BE49-F238E27FC236}">
                  <a16:creationId xmlns:a16="http://schemas.microsoft.com/office/drawing/2014/main" id="{2DC8C131-58FB-9F8D-7B13-3D7BBB557505}"/>
                </a:ext>
              </a:extLst>
            </p:cNvPr>
            <p:cNvSpPr/>
            <p:nvPr/>
          </p:nvSpPr>
          <p:spPr>
            <a:xfrm>
              <a:off x="2793229" y="5613583"/>
              <a:ext cx="12321" cy="9472"/>
            </a:xfrm>
            <a:custGeom>
              <a:avLst/>
              <a:gdLst>
                <a:gd name="connsiteX0" fmla="*/ 9533 w 12321"/>
                <a:gd name="connsiteY0" fmla="*/ 1343 h 9472"/>
                <a:gd name="connsiteX1" fmla="*/ 3863 w 12321"/>
                <a:gd name="connsiteY1" fmla="*/ 166 h 9472"/>
                <a:gd name="connsiteX2" fmla="*/ 1670 w 12321"/>
                <a:gd name="connsiteY2" fmla="*/ 8297 h 9472"/>
                <a:gd name="connsiteX3" fmla="*/ 10603 w 12321"/>
                <a:gd name="connsiteY3" fmla="*/ 7120 h 9472"/>
                <a:gd name="connsiteX4" fmla="*/ 9533 w 12321"/>
                <a:gd name="connsiteY4" fmla="*/ 1289 h 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1" h="9472">
                  <a:moveTo>
                    <a:pt x="9533" y="1343"/>
                  </a:moveTo>
                  <a:cubicBezTo>
                    <a:pt x="6752" y="487"/>
                    <a:pt x="6538" y="-369"/>
                    <a:pt x="3863" y="166"/>
                  </a:cubicBezTo>
                  <a:cubicBezTo>
                    <a:pt x="-1112" y="1236"/>
                    <a:pt x="-630" y="5997"/>
                    <a:pt x="1670" y="8297"/>
                  </a:cubicBezTo>
                  <a:cubicBezTo>
                    <a:pt x="3970" y="10597"/>
                    <a:pt x="7608" y="9153"/>
                    <a:pt x="10603" y="7120"/>
                  </a:cubicBezTo>
                  <a:cubicBezTo>
                    <a:pt x="13599" y="5087"/>
                    <a:pt x="12315" y="2145"/>
                    <a:pt x="9533" y="128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4" name="Frihandsfigur: Form 53">
              <a:extLst>
                <a:ext uri="{FF2B5EF4-FFF2-40B4-BE49-F238E27FC236}">
                  <a16:creationId xmlns:a16="http://schemas.microsoft.com/office/drawing/2014/main" id="{BD3C46EC-E485-65F2-A64A-F57F90043FBF}"/>
                </a:ext>
              </a:extLst>
            </p:cNvPr>
            <p:cNvSpPr/>
            <p:nvPr/>
          </p:nvSpPr>
          <p:spPr>
            <a:xfrm>
              <a:off x="2743719" y="5565700"/>
              <a:ext cx="12869" cy="15482"/>
            </a:xfrm>
            <a:custGeom>
              <a:avLst/>
              <a:gdLst>
                <a:gd name="connsiteX0" fmla="*/ 12025 w 12869"/>
                <a:gd name="connsiteY0" fmla="*/ 4720 h 15482"/>
                <a:gd name="connsiteX1" fmla="*/ 2503 w 12869"/>
                <a:gd name="connsiteY1" fmla="*/ 441 h 15482"/>
                <a:gd name="connsiteX2" fmla="*/ 792 w 12869"/>
                <a:gd name="connsiteY2" fmla="*/ 10070 h 15482"/>
                <a:gd name="connsiteX3" fmla="*/ 7692 w 12869"/>
                <a:gd name="connsiteY3" fmla="*/ 15258 h 15482"/>
                <a:gd name="connsiteX4" fmla="*/ 12239 w 12869"/>
                <a:gd name="connsiteY4" fmla="*/ 10604 h 15482"/>
                <a:gd name="connsiteX5" fmla="*/ 12078 w 12869"/>
                <a:gd name="connsiteY5" fmla="*/ 4720 h 1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 h="15482">
                  <a:moveTo>
                    <a:pt x="12025" y="4720"/>
                  </a:moveTo>
                  <a:cubicBezTo>
                    <a:pt x="10206" y="2153"/>
                    <a:pt x="7104" y="-1217"/>
                    <a:pt x="2503" y="441"/>
                  </a:cubicBezTo>
                  <a:cubicBezTo>
                    <a:pt x="-492" y="1511"/>
                    <a:pt x="-439" y="6860"/>
                    <a:pt x="792" y="10070"/>
                  </a:cubicBezTo>
                  <a:cubicBezTo>
                    <a:pt x="2022" y="13279"/>
                    <a:pt x="3627" y="14081"/>
                    <a:pt x="7692" y="15258"/>
                  </a:cubicBezTo>
                  <a:cubicBezTo>
                    <a:pt x="11758" y="16435"/>
                    <a:pt x="12506" y="12691"/>
                    <a:pt x="12239" y="10604"/>
                  </a:cubicBezTo>
                  <a:cubicBezTo>
                    <a:pt x="11971" y="8465"/>
                    <a:pt x="13897" y="7341"/>
                    <a:pt x="12078" y="472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5" name="Frihandsfigur: Form 54">
              <a:extLst>
                <a:ext uri="{FF2B5EF4-FFF2-40B4-BE49-F238E27FC236}">
                  <a16:creationId xmlns:a16="http://schemas.microsoft.com/office/drawing/2014/main" id="{B6D9B6E4-4EF3-23C8-A0FC-B29219382EE6}"/>
                </a:ext>
              </a:extLst>
            </p:cNvPr>
            <p:cNvSpPr/>
            <p:nvPr/>
          </p:nvSpPr>
          <p:spPr>
            <a:xfrm>
              <a:off x="2845934" y="5682830"/>
              <a:ext cx="21124" cy="13563"/>
            </a:xfrm>
            <a:custGeom>
              <a:avLst/>
              <a:gdLst>
                <a:gd name="connsiteX0" fmla="*/ 17114 w 21124"/>
                <a:gd name="connsiteY0" fmla="*/ 4203 h 13563"/>
                <a:gd name="connsiteX1" fmla="*/ 9625 w 21124"/>
                <a:gd name="connsiteY1" fmla="*/ 1688 h 13563"/>
                <a:gd name="connsiteX2" fmla="*/ 3955 w 21124"/>
                <a:gd name="connsiteY2" fmla="*/ 512 h 13563"/>
                <a:gd name="connsiteX3" fmla="*/ 1761 w 21124"/>
                <a:gd name="connsiteY3" fmla="*/ 9070 h 13563"/>
                <a:gd name="connsiteX4" fmla="*/ 13744 w 21124"/>
                <a:gd name="connsiteY4" fmla="*/ 13564 h 13563"/>
                <a:gd name="connsiteX5" fmla="*/ 19681 w 21124"/>
                <a:gd name="connsiteY5" fmla="*/ 8963 h 13563"/>
                <a:gd name="connsiteX6" fmla="*/ 17114 w 21124"/>
                <a:gd name="connsiteY6" fmla="*/ 4149 h 1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4" h="13563">
                  <a:moveTo>
                    <a:pt x="17114" y="4203"/>
                  </a:moveTo>
                  <a:cubicBezTo>
                    <a:pt x="13155" y="3935"/>
                    <a:pt x="12139" y="3614"/>
                    <a:pt x="9625" y="1688"/>
                  </a:cubicBezTo>
                  <a:cubicBezTo>
                    <a:pt x="7111" y="-237"/>
                    <a:pt x="5773" y="-344"/>
                    <a:pt x="3955" y="512"/>
                  </a:cubicBezTo>
                  <a:cubicBezTo>
                    <a:pt x="264" y="2277"/>
                    <a:pt x="-1609" y="7519"/>
                    <a:pt x="1761" y="9070"/>
                  </a:cubicBezTo>
                  <a:cubicBezTo>
                    <a:pt x="5131" y="10622"/>
                    <a:pt x="9732" y="13564"/>
                    <a:pt x="13744" y="13564"/>
                  </a:cubicBezTo>
                  <a:cubicBezTo>
                    <a:pt x="17755" y="13564"/>
                    <a:pt x="16899" y="9231"/>
                    <a:pt x="19681" y="8963"/>
                  </a:cubicBezTo>
                  <a:cubicBezTo>
                    <a:pt x="22463" y="8696"/>
                    <a:pt x="21018" y="4470"/>
                    <a:pt x="17114" y="414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6" name="Frihandsfigur: Form 55">
              <a:extLst>
                <a:ext uri="{FF2B5EF4-FFF2-40B4-BE49-F238E27FC236}">
                  <a16:creationId xmlns:a16="http://schemas.microsoft.com/office/drawing/2014/main" id="{8FCD8ABC-7527-33E8-5EC6-4F6188B2C664}"/>
                </a:ext>
              </a:extLst>
            </p:cNvPr>
            <p:cNvSpPr/>
            <p:nvPr/>
          </p:nvSpPr>
          <p:spPr>
            <a:xfrm>
              <a:off x="2894768" y="4768153"/>
              <a:ext cx="727449" cy="488645"/>
            </a:xfrm>
            <a:custGeom>
              <a:avLst/>
              <a:gdLst>
                <a:gd name="connsiteX0" fmla="*/ 726737 w 727449"/>
                <a:gd name="connsiteY0" fmla="*/ 356094 h 488645"/>
                <a:gd name="connsiteX1" fmla="*/ 717269 w 727449"/>
                <a:gd name="connsiteY1" fmla="*/ 332504 h 488645"/>
                <a:gd name="connsiteX2" fmla="*/ 702612 w 727449"/>
                <a:gd name="connsiteY2" fmla="*/ 292867 h 488645"/>
                <a:gd name="connsiteX3" fmla="*/ 682607 w 727449"/>
                <a:gd name="connsiteY3" fmla="*/ 241622 h 488645"/>
                <a:gd name="connsiteX4" fmla="*/ 673994 w 727449"/>
                <a:gd name="connsiteY4" fmla="*/ 221509 h 488645"/>
                <a:gd name="connsiteX5" fmla="*/ 665222 w 727449"/>
                <a:gd name="connsiteY5" fmla="*/ 199363 h 488645"/>
                <a:gd name="connsiteX6" fmla="*/ 644521 w 727449"/>
                <a:gd name="connsiteY6" fmla="*/ 140308 h 488645"/>
                <a:gd name="connsiteX7" fmla="*/ 625050 w 727449"/>
                <a:gd name="connsiteY7" fmla="*/ 88315 h 488645"/>
                <a:gd name="connsiteX8" fmla="*/ 607772 w 727449"/>
                <a:gd name="connsiteY8" fmla="*/ 42686 h 488645"/>
                <a:gd name="connsiteX9" fmla="*/ 598892 w 727449"/>
                <a:gd name="connsiteY9" fmla="*/ 5028 h 488645"/>
                <a:gd name="connsiteX10" fmla="*/ 598518 w 727449"/>
                <a:gd name="connsiteY10" fmla="*/ 0 h 488645"/>
                <a:gd name="connsiteX11" fmla="*/ 567760 w 727449"/>
                <a:gd name="connsiteY11" fmla="*/ 4814 h 488645"/>
                <a:gd name="connsiteX12" fmla="*/ 562090 w 727449"/>
                <a:gd name="connsiteY12" fmla="*/ 6098 h 488645"/>
                <a:gd name="connsiteX13" fmla="*/ 554120 w 727449"/>
                <a:gd name="connsiteY13" fmla="*/ 8345 h 488645"/>
                <a:gd name="connsiteX14" fmla="*/ 529032 w 727449"/>
                <a:gd name="connsiteY14" fmla="*/ 12143 h 488645"/>
                <a:gd name="connsiteX15" fmla="*/ 504961 w 727449"/>
                <a:gd name="connsiteY15" fmla="*/ 18080 h 488645"/>
                <a:gd name="connsiteX16" fmla="*/ 490732 w 727449"/>
                <a:gd name="connsiteY16" fmla="*/ 25890 h 488645"/>
                <a:gd name="connsiteX17" fmla="*/ 480836 w 727449"/>
                <a:gd name="connsiteY17" fmla="*/ 30116 h 488645"/>
                <a:gd name="connsiteX18" fmla="*/ 470191 w 727449"/>
                <a:gd name="connsiteY18" fmla="*/ 35732 h 488645"/>
                <a:gd name="connsiteX19" fmla="*/ 439808 w 727449"/>
                <a:gd name="connsiteY19" fmla="*/ 43221 h 488645"/>
                <a:gd name="connsiteX20" fmla="*/ 431356 w 727449"/>
                <a:gd name="connsiteY20" fmla="*/ 43703 h 488645"/>
                <a:gd name="connsiteX21" fmla="*/ 413918 w 727449"/>
                <a:gd name="connsiteY21" fmla="*/ 46645 h 488645"/>
                <a:gd name="connsiteX22" fmla="*/ 400545 w 727449"/>
                <a:gd name="connsiteY22" fmla="*/ 58252 h 488645"/>
                <a:gd name="connsiteX23" fmla="*/ 399315 w 727449"/>
                <a:gd name="connsiteY23" fmla="*/ 60659 h 488645"/>
                <a:gd name="connsiteX24" fmla="*/ 398406 w 727449"/>
                <a:gd name="connsiteY24" fmla="*/ 62318 h 488645"/>
                <a:gd name="connsiteX25" fmla="*/ 374334 w 727449"/>
                <a:gd name="connsiteY25" fmla="*/ 89385 h 488645"/>
                <a:gd name="connsiteX26" fmla="*/ 372944 w 727449"/>
                <a:gd name="connsiteY26" fmla="*/ 89385 h 488645"/>
                <a:gd name="connsiteX27" fmla="*/ 349300 w 727449"/>
                <a:gd name="connsiteY27" fmla="*/ 87780 h 488645"/>
                <a:gd name="connsiteX28" fmla="*/ 347803 w 727449"/>
                <a:gd name="connsiteY28" fmla="*/ 89759 h 488645"/>
                <a:gd name="connsiteX29" fmla="*/ 344486 w 727449"/>
                <a:gd name="connsiteY29" fmla="*/ 91685 h 488645"/>
                <a:gd name="connsiteX30" fmla="*/ 329990 w 727449"/>
                <a:gd name="connsiteY30" fmla="*/ 98692 h 488645"/>
                <a:gd name="connsiteX31" fmla="*/ 307256 w 727449"/>
                <a:gd name="connsiteY31" fmla="*/ 112332 h 488645"/>
                <a:gd name="connsiteX32" fmla="*/ 287999 w 727449"/>
                <a:gd name="connsiteY32" fmla="*/ 123833 h 488645"/>
                <a:gd name="connsiteX33" fmla="*/ 269277 w 727449"/>
                <a:gd name="connsiteY33" fmla="*/ 139025 h 488645"/>
                <a:gd name="connsiteX34" fmla="*/ 266335 w 727449"/>
                <a:gd name="connsiteY34" fmla="*/ 146941 h 488645"/>
                <a:gd name="connsiteX35" fmla="*/ 268154 w 727449"/>
                <a:gd name="connsiteY35" fmla="*/ 154056 h 488645"/>
                <a:gd name="connsiteX36" fmla="*/ 261467 w 727449"/>
                <a:gd name="connsiteY36" fmla="*/ 153200 h 488645"/>
                <a:gd name="connsiteX37" fmla="*/ 254781 w 727449"/>
                <a:gd name="connsiteY37" fmla="*/ 154109 h 488645"/>
                <a:gd name="connsiteX38" fmla="*/ 246115 w 727449"/>
                <a:gd name="connsiteY38" fmla="*/ 169836 h 488645"/>
                <a:gd name="connsiteX39" fmla="*/ 240659 w 727449"/>
                <a:gd name="connsiteY39" fmla="*/ 180962 h 488645"/>
                <a:gd name="connsiteX40" fmla="*/ 239054 w 727449"/>
                <a:gd name="connsiteY40" fmla="*/ 186900 h 488645"/>
                <a:gd name="connsiteX41" fmla="*/ 228944 w 727449"/>
                <a:gd name="connsiteY41" fmla="*/ 198614 h 488645"/>
                <a:gd name="connsiteX42" fmla="*/ 219155 w 727449"/>
                <a:gd name="connsiteY42" fmla="*/ 209099 h 488645"/>
                <a:gd name="connsiteX43" fmla="*/ 219155 w 727449"/>
                <a:gd name="connsiteY43" fmla="*/ 209099 h 488645"/>
                <a:gd name="connsiteX44" fmla="*/ 218888 w 727449"/>
                <a:gd name="connsiteY44" fmla="*/ 209473 h 488645"/>
                <a:gd name="connsiteX45" fmla="*/ 218674 w 727449"/>
                <a:gd name="connsiteY45" fmla="*/ 209794 h 488645"/>
                <a:gd name="connsiteX46" fmla="*/ 218674 w 727449"/>
                <a:gd name="connsiteY46" fmla="*/ 209794 h 488645"/>
                <a:gd name="connsiteX47" fmla="*/ 216160 w 727449"/>
                <a:gd name="connsiteY47" fmla="*/ 213378 h 488645"/>
                <a:gd name="connsiteX48" fmla="*/ 200754 w 727449"/>
                <a:gd name="connsiteY48" fmla="*/ 220065 h 488645"/>
                <a:gd name="connsiteX49" fmla="*/ 188451 w 727449"/>
                <a:gd name="connsiteY49" fmla="*/ 224076 h 488645"/>
                <a:gd name="connsiteX50" fmla="*/ 185028 w 727449"/>
                <a:gd name="connsiteY50" fmla="*/ 222900 h 488645"/>
                <a:gd name="connsiteX51" fmla="*/ 180588 w 727449"/>
                <a:gd name="connsiteY51" fmla="*/ 221402 h 488645"/>
                <a:gd name="connsiteX52" fmla="*/ 166359 w 727449"/>
                <a:gd name="connsiteY52" fmla="*/ 225628 h 488645"/>
                <a:gd name="connsiteX53" fmla="*/ 145711 w 727449"/>
                <a:gd name="connsiteY53" fmla="*/ 228088 h 488645"/>
                <a:gd name="connsiteX54" fmla="*/ 128433 w 727449"/>
                <a:gd name="connsiteY54" fmla="*/ 230656 h 488645"/>
                <a:gd name="connsiteX55" fmla="*/ 115061 w 727449"/>
                <a:gd name="connsiteY55" fmla="*/ 235096 h 488645"/>
                <a:gd name="connsiteX56" fmla="*/ 106288 w 727449"/>
                <a:gd name="connsiteY56" fmla="*/ 243173 h 488645"/>
                <a:gd name="connsiteX57" fmla="*/ 88582 w 727449"/>
                <a:gd name="connsiteY57" fmla="*/ 251946 h 488645"/>
                <a:gd name="connsiteX58" fmla="*/ 70769 w 727449"/>
                <a:gd name="connsiteY58" fmla="*/ 262162 h 488645"/>
                <a:gd name="connsiteX59" fmla="*/ 67774 w 727449"/>
                <a:gd name="connsiteY59" fmla="*/ 279280 h 488645"/>
                <a:gd name="connsiteX60" fmla="*/ 53224 w 727449"/>
                <a:gd name="connsiteY60" fmla="*/ 289657 h 488645"/>
                <a:gd name="connsiteX61" fmla="*/ 43007 w 727449"/>
                <a:gd name="connsiteY61" fmla="*/ 300302 h 488645"/>
                <a:gd name="connsiteX62" fmla="*/ 26906 w 727449"/>
                <a:gd name="connsiteY62" fmla="*/ 305758 h 488645"/>
                <a:gd name="connsiteX63" fmla="*/ 13854 w 727449"/>
                <a:gd name="connsiteY63" fmla="*/ 311856 h 488645"/>
                <a:gd name="connsiteX64" fmla="*/ 0 w 727449"/>
                <a:gd name="connsiteY64" fmla="*/ 352670 h 488645"/>
                <a:gd name="connsiteX65" fmla="*/ 12838 w 727449"/>
                <a:gd name="connsiteY65" fmla="*/ 355505 h 488645"/>
                <a:gd name="connsiteX66" fmla="*/ 30544 w 727449"/>
                <a:gd name="connsiteY66" fmla="*/ 355505 h 488645"/>
                <a:gd name="connsiteX67" fmla="*/ 33325 w 727449"/>
                <a:gd name="connsiteY67" fmla="*/ 357698 h 488645"/>
                <a:gd name="connsiteX68" fmla="*/ 31560 w 727449"/>
                <a:gd name="connsiteY68" fmla="*/ 360747 h 488645"/>
                <a:gd name="connsiteX69" fmla="*/ 27067 w 727449"/>
                <a:gd name="connsiteY69" fmla="*/ 363208 h 488645"/>
                <a:gd name="connsiteX70" fmla="*/ 32469 w 727449"/>
                <a:gd name="connsiteY70" fmla="*/ 364545 h 488645"/>
                <a:gd name="connsiteX71" fmla="*/ 40493 w 727449"/>
                <a:gd name="connsiteY71" fmla="*/ 366953 h 488645"/>
                <a:gd name="connsiteX72" fmla="*/ 41937 w 727449"/>
                <a:gd name="connsiteY72" fmla="*/ 370643 h 488645"/>
                <a:gd name="connsiteX73" fmla="*/ 41723 w 727449"/>
                <a:gd name="connsiteY73" fmla="*/ 372302 h 488645"/>
                <a:gd name="connsiteX74" fmla="*/ 41563 w 727449"/>
                <a:gd name="connsiteY74" fmla="*/ 373157 h 488645"/>
                <a:gd name="connsiteX75" fmla="*/ 44933 w 727449"/>
                <a:gd name="connsiteY75" fmla="*/ 372623 h 488645"/>
                <a:gd name="connsiteX76" fmla="*/ 61141 w 727449"/>
                <a:gd name="connsiteY76" fmla="*/ 374762 h 488645"/>
                <a:gd name="connsiteX77" fmla="*/ 70074 w 727449"/>
                <a:gd name="connsiteY77" fmla="*/ 388242 h 488645"/>
                <a:gd name="connsiteX78" fmla="*/ 79114 w 727449"/>
                <a:gd name="connsiteY78" fmla="*/ 397443 h 488645"/>
                <a:gd name="connsiteX79" fmla="*/ 85373 w 727449"/>
                <a:gd name="connsiteY79" fmla="*/ 401776 h 488645"/>
                <a:gd name="connsiteX80" fmla="*/ 104148 w 727449"/>
                <a:gd name="connsiteY80" fmla="*/ 408836 h 488645"/>
                <a:gd name="connsiteX81" fmla="*/ 120410 w 727449"/>
                <a:gd name="connsiteY81" fmla="*/ 405092 h 488645"/>
                <a:gd name="connsiteX82" fmla="*/ 127685 w 727449"/>
                <a:gd name="connsiteY82" fmla="*/ 402096 h 488645"/>
                <a:gd name="connsiteX83" fmla="*/ 127738 w 727449"/>
                <a:gd name="connsiteY83" fmla="*/ 402096 h 488645"/>
                <a:gd name="connsiteX84" fmla="*/ 129985 w 727449"/>
                <a:gd name="connsiteY84" fmla="*/ 401615 h 488645"/>
                <a:gd name="connsiteX85" fmla="*/ 139078 w 727449"/>
                <a:gd name="connsiteY85" fmla="*/ 402043 h 488645"/>
                <a:gd name="connsiteX86" fmla="*/ 143304 w 727449"/>
                <a:gd name="connsiteY86" fmla="*/ 402685 h 488645"/>
                <a:gd name="connsiteX87" fmla="*/ 147316 w 727449"/>
                <a:gd name="connsiteY87" fmla="*/ 402310 h 488645"/>
                <a:gd name="connsiteX88" fmla="*/ 160475 w 727449"/>
                <a:gd name="connsiteY88" fmla="*/ 404504 h 488645"/>
                <a:gd name="connsiteX89" fmla="*/ 167857 w 727449"/>
                <a:gd name="connsiteY89" fmla="*/ 405787 h 488645"/>
                <a:gd name="connsiteX90" fmla="*/ 170692 w 727449"/>
                <a:gd name="connsiteY90" fmla="*/ 405894 h 488645"/>
                <a:gd name="connsiteX91" fmla="*/ 171869 w 727449"/>
                <a:gd name="connsiteY91" fmla="*/ 408462 h 488645"/>
                <a:gd name="connsiteX92" fmla="*/ 165022 w 727449"/>
                <a:gd name="connsiteY92" fmla="*/ 455642 h 488645"/>
                <a:gd name="connsiteX93" fmla="*/ 172350 w 727449"/>
                <a:gd name="connsiteY93" fmla="*/ 457567 h 488645"/>
                <a:gd name="connsiteX94" fmla="*/ 174597 w 727449"/>
                <a:gd name="connsiteY94" fmla="*/ 462221 h 488645"/>
                <a:gd name="connsiteX95" fmla="*/ 178341 w 727449"/>
                <a:gd name="connsiteY95" fmla="*/ 467624 h 488645"/>
                <a:gd name="connsiteX96" fmla="*/ 184118 w 727449"/>
                <a:gd name="connsiteY96" fmla="*/ 471582 h 488645"/>
                <a:gd name="connsiteX97" fmla="*/ 191019 w 727449"/>
                <a:gd name="connsiteY97" fmla="*/ 469549 h 488645"/>
                <a:gd name="connsiteX98" fmla="*/ 191607 w 727449"/>
                <a:gd name="connsiteY98" fmla="*/ 469549 h 488645"/>
                <a:gd name="connsiteX99" fmla="*/ 195779 w 727449"/>
                <a:gd name="connsiteY99" fmla="*/ 469549 h 488645"/>
                <a:gd name="connsiteX100" fmla="*/ 195886 w 727449"/>
                <a:gd name="connsiteY100" fmla="*/ 469549 h 488645"/>
                <a:gd name="connsiteX101" fmla="*/ 196689 w 727449"/>
                <a:gd name="connsiteY101" fmla="*/ 469549 h 488645"/>
                <a:gd name="connsiteX102" fmla="*/ 198828 w 727449"/>
                <a:gd name="connsiteY102" fmla="*/ 470887 h 488645"/>
                <a:gd name="connsiteX103" fmla="*/ 208831 w 727449"/>
                <a:gd name="connsiteY103" fmla="*/ 488646 h 488645"/>
                <a:gd name="connsiteX104" fmla="*/ 212415 w 727449"/>
                <a:gd name="connsiteY104" fmla="*/ 486453 h 488645"/>
                <a:gd name="connsiteX105" fmla="*/ 242905 w 727449"/>
                <a:gd name="connsiteY105" fmla="*/ 469656 h 488645"/>
                <a:gd name="connsiteX106" fmla="*/ 241675 w 727449"/>
                <a:gd name="connsiteY106" fmla="*/ 462649 h 488645"/>
                <a:gd name="connsiteX107" fmla="*/ 252801 w 727449"/>
                <a:gd name="connsiteY107" fmla="*/ 455481 h 488645"/>
                <a:gd name="connsiteX108" fmla="*/ 277782 w 727449"/>
                <a:gd name="connsiteY108" fmla="*/ 441894 h 488645"/>
                <a:gd name="connsiteX109" fmla="*/ 270133 w 727449"/>
                <a:gd name="connsiteY109" fmla="*/ 430821 h 488645"/>
                <a:gd name="connsiteX110" fmla="*/ 270989 w 727449"/>
                <a:gd name="connsiteY110" fmla="*/ 422798 h 488645"/>
                <a:gd name="connsiteX111" fmla="*/ 275856 w 727449"/>
                <a:gd name="connsiteY111" fmla="*/ 413918 h 488645"/>
                <a:gd name="connsiteX112" fmla="*/ 274091 w 727449"/>
                <a:gd name="connsiteY112" fmla="*/ 407018 h 488645"/>
                <a:gd name="connsiteX113" fmla="*/ 274091 w 727449"/>
                <a:gd name="connsiteY113" fmla="*/ 407018 h 488645"/>
                <a:gd name="connsiteX114" fmla="*/ 276659 w 727449"/>
                <a:gd name="connsiteY114" fmla="*/ 403648 h 488645"/>
                <a:gd name="connsiteX115" fmla="*/ 276873 w 727449"/>
                <a:gd name="connsiteY115" fmla="*/ 403434 h 488645"/>
                <a:gd name="connsiteX116" fmla="*/ 279280 w 727449"/>
                <a:gd name="connsiteY116" fmla="*/ 397603 h 488645"/>
                <a:gd name="connsiteX117" fmla="*/ 283078 w 727449"/>
                <a:gd name="connsiteY117" fmla="*/ 395463 h 488645"/>
                <a:gd name="connsiteX118" fmla="*/ 308754 w 727449"/>
                <a:gd name="connsiteY118" fmla="*/ 395570 h 488645"/>
                <a:gd name="connsiteX119" fmla="*/ 338602 w 727449"/>
                <a:gd name="connsiteY119" fmla="*/ 391452 h 488645"/>
                <a:gd name="connsiteX120" fmla="*/ 358715 w 727449"/>
                <a:gd name="connsiteY120" fmla="*/ 390703 h 488645"/>
                <a:gd name="connsiteX121" fmla="*/ 389793 w 727449"/>
                <a:gd name="connsiteY121" fmla="*/ 389419 h 488645"/>
                <a:gd name="connsiteX122" fmla="*/ 395464 w 727449"/>
                <a:gd name="connsiteY122" fmla="*/ 396587 h 488645"/>
                <a:gd name="connsiteX123" fmla="*/ 412153 w 727449"/>
                <a:gd name="connsiteY123" fmla="*/ 393859 h 488645"/>
                <a:gd name="connsiteX124" fmla="*/ 415576 w 727449"/>
                <a:gd name="connsiteY124" fmla="*/ 387386 h 488645"/>
                <a:gd name="connsiteX125" fmla="*/ 421246 w 727449"/>
                <a:gd name="connsiteY125" fmla="*/ 384979 h 488645"/>
                <a:gd name="connsiteX126" fmla="*/ 424189 w 727449"/>
                <a:gd name="connsiteY126" fmla="*/ 380967 h 488645"/>
                <a:gd name="connsiteX127" fmla="*/ 426863 w 727449"/>
                <a:gd name="connsiteY127" fmla="*/ 383214 h 488645"/>
                <a:gd name="connsiteX128" fmla="*/ 431142 w 727449"/>
                <a:gd name="connsiteY128" fmla="*/ 389152 h 488645"/>
                <a:gd name="connsiteX129" fmla="*/ 444087 w 727449"/>
                <a:gd name="connsiteY129" fmla="*/ 392896 h 488645"/>
                <a:gd name="connsiteX130" fmla="*/ 455428 w 727449"/>
                <a:gd name="connsiteY130" fmla="*/ 393698 h 488645"/>
                <a:gd name="connsiteX131" fmla="*/ 461365 w 727449"/>
                <a:gd name="connsiteY131" fmla="*/ 399743 h 488645"/>
                <a:gd name="connsiteX132" fmla="*/ 470512 w 727449"/>
                <a:gd name="connsiteY132" fmla="*/ 413972 h 488645"/>
                <a:gd name="connsiteX133" fmla="*/ 481050 w 727449"/>
                <a:gd name="connsiteY133" fmla="*/ 423975 h 488645"/>
                <a:gd name="connsiteX134" fmla="*/ 482280 w 727449"/>
                <a:gd name="connsiteY134" fmla="*/ 411458 h 488645"/>
                <a:gd name="connsiteX135" fmla="*/ 490358 w 727449"/>
                <a:gd name="connsiteY135" fmla="*/ 408836 h 488645"/>
                <a:gd name="connsiteX136" fmla="*/ 500147 w 727449"/>
                <a:gd name="connsiteY136" fmla="*/ 407981 h 488645"/>
                <a:gd name="connsiteX137" fmla="*/ 510578 w 727449"/>
                <a:gd name="connsiteY137" fmla="*/ 408676 h 488645"/>
                <a:gd name="connsiteX138" fmla="*/ 527053 w 727449"/>
                <a:gd name="connsiteY138" fmla="*/ 411030 h 488645"/>
                <a:gd name="connsiteX139" fmla="*/ 546042 w 727449"/>
                <a:gd name="connsiteY139" fmla="*/ 405841 h 488645"/>
                <a:gd name="connsiteX140" fmla="*/ 565620 w 727449"/>
                <a:gd name="connsiteY140" fmla="*/ 403541 h 488645"/>
                <a:gd name="connsiteX141" fmla="*/ 585733 w 727449"/>
                <a:gd name="connsiteY141" fmla="*/ 401936 h 488645"/>
                <a:gd name="connsiteX142" fmla="*/ 608735 w 727449"/>
                <a:gd name="connsiteY142" fmla="*/ 387279 h 488645"/>
                <a:gd name="connsiteX143" fmla="*/ 643825 w 727449"/>
                <a:gd name="connsiteY143" fmla="*/ 369146 h 488645"/>
                <a:gd name="connsiteX144" fmla="*/ 673299 w 727449"/>
                <a:gd name="connsiteY144" fmla="*/ 350317 h 488645"/>
                <a:gd name="connsiteX145" fmla="*/ 696728 w 727449"/>
                <a:gd name="connsiteY145" fmla="*/ 352349 h 488645"/>
                <a:gd name="connsiteX146" fmla="*/ 721762 w 727449"/>
                <a:gd name="connsiteY146" fmla="*/ 360854 h 488645"/>
                <a:gd name="connsiteX147" fmla="*/ 726951 w 727449"/>
                <a:gd name="connsiteY147" fmla="*/ 356415 h 4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7449" h="488645">
                  <a:moveTo>
                    <a:pt x="726737" y="356094"/>
                  </a:moveTo>
                  <a:cubicBezTo>
                    <a:pt x="725453" y="352349"/>
                    <a:pt x="720960" y="341865"/>
                    <a:pt x="717269" y="332504"/>
                  </a:cubicBezTo>
                  <a:cubicBezTo>
                    <a:pt x="713525" y="323143"/>
                    <a:pt x="709620" y="308219"/>
                    <a:pt x="702612" y="292867"/>
                  </a:cubicBezTo>
                  <a:cubicBezTo>
                    <a:pt x="695551" y="277515"/>
                    <a:pt x="687528" y="253390"/>
                    <a:pt x="682607" y="241622"/>
                  </a:cubicBezTo>
                  <a:cubicBezTo>
                    <a:pt x="677739" y="229853"/>
                    <a:pt x="678595" y="224665"/>
                    <a:pt x="673994" y="221509"/>
                  </a:cubicBezTo>
                  <a:cubicBezTo>
                    <a:pt x="669394" y="218353"/>
                    <a:pt x="671266" y="212148"/>
                    <a:pt x="665222" y="199363"/>
                  </a:cubicBezTo>
                  <a:cubicBezTo>
                    <a:pt x="659177" y="186579"/>
                    <a:pt x="649121" y="154002"/>
                    <a:pt x="644521" y="140308"/>
                  </a:cubicBezTo>
                  <a:cubicBezTo>
                    <a:pt x="639920" y="126615"/>
                    <a:pt x="629650" y="98692"/>
                    <a:pt x="625050" y="88315"/>
                  </a:cubicBezTo>
                  <a:cubicBezTo>
                    <a:pt x="620449" y="77937"/>
                    <a:pt x="614137" y="55524"/>
                    <a:pt x="607772" y="42686"/>
                  </a:cubicBezTo>
                  <a:cubicBezTo>
                    <a:pt x="601460" y="29848"/>
                    <a:pt x="599427" y="13587"/>
                    <a:pt x="598892" y="5028"/>
                  </a:cubicBezTo>
                  <a:cubicBezTo>
                    <a:pt x="598785" y="2996"/>
                    <a:pt x="598625" y="1337"/>
                    <a:pt x="598518" y="0"/>
                  </a:cubicBezTo>
                  <a:cubicBezTo>
                    <a:pt x="588033" y="53"/>
                    <a:pt x="576479" y="2782"/>
                    <a:pt x="567760" y="4814"/>
                  </a:cubicBezTo>
                  <a:cubicBezTo>
                    <a:pt x="565674" y="5296"/>
                    <a:pt x="563748" y="5724"/>
                    <a:pt x="562090" y="6098"/>
                  </a:cubicBezTo>
                  <a:cubicBezTo>
                    <a:pt x="559255" y="6686"/>
                    <a:pt x="556741" y="7489"/>
                    <a:pt x="554120" y="8345"/>
                  </a:cubicBezTo>
                  <a:cubicBezTo>
                    <a:pt x="547754" y="10377"/>
                    <a:pt x="541121" y="12517"/>
                    <a:pt x="529032" y="12143"/>
                  </a:cubicBezTo>
                  <a:cubicBezTo>
                    <a:pt x="511861" y="11661"/>
                    <a:pt x="506245" y="16582"/>
                    <a:pt x="504961" y="18080"/>
                  </a:cubicBezTo>
                  <a:cubicBezTo>
                    <a:pt x="501217" y="22520"/>
                    <a:pt x="496402" y="25141"/>
                    <a:pt x="490732" y="25890"/>
                  </a:cubicBezTo>
                  <a:cubicBezTo>
                    <a:pt x="487523" y="26318"/>
                    <a:pt x="485009" y="27762"/>
                    <a:pt x="480836" y="30116"/>
                  </a:cubicBezTo>
                  <a:cubicBezTo>
                    <a:pt x="478108" y="31667"/>
                    <a:pt x="474738" y="33593"/>
                    <a:pt x="470191" y="35732"/>
                  </a:cubicBezTo>
                  <a:cubicBezTo>
                    <a:pt x="458209" y="41456"/>
                    <a:pt x="454037" y="42205"/>
                    <a:pt x="439808" y="43221"/>
                  </a:cubicBezTo>
                  <a:cubicBezTo>
                    <a:pt x="436331" y="43489"/>
                    <a:pt x="433657" y="43596"/>
                    <a:pt x="431356" y="43703"/>
                  </a:cubicBezTo>
                  <a:cubicBezTo>
                    <a:pt x="424403" y="44024"/>
                    <a:pt x="421781" y="44184"/>
                    <a:pt x="413918" y="46645"/>
                  </a:cubicBezTo>
                  <a:cubicBezTo>
                    <a:pt x="405146" y="49373"/>
                    <a:pt x="404076" y="51459"/>
                    <a:pt x="400545" y="58252"/>
                  </a:cubicBezTo>
                  <a:cubicBezTo>
                    <a:pt x="400171" y="59001"/>
                    <a:pt x="399743" y="59804"/>
                    <a:pt x="399315" y="60659"/>
                  </a:cubicBezTo>
                  <a:lnTo>
                    <a:pt x="398406" y="62318"/>
                  </a:lnTo>
                  <a:cubicBezTo>
                    <a:pt x="391238" y="75851"/>
                    <a:pt x="383481" y="89117"/>
                    <a:pt x="374334" y="89385"/>
                  </a:cubicBezTo>
                  <a:cubicBezTo>
                    <a:pt x="373906" y="89385"/>
                    <a:pt x="373425" y="89385"/>
                    <a:pt x="372944" y="89385"/>
                  </a:cubicBezTo>
                  <a:cubicBezTo>
                    <a:pt x="366150" y="89385"/>
                    <a:pt x="355184" y="88368"/>
                    <a:pt x="349300" y="87780"/>
                  </a:cubicBezTo>
                  <a:cubicBezTo>
                    <a:pt x="348872" y="88475"/>
                    <a:pt x="348337" y="89278"/>
                    <a:pt x="347803" y="89759"/>
                  </a:cubicBezTo>
                  <a:cubicBezTo>
                    <a:pt x="346786" y="90401"/>
                    <a:pt x="345716" y="91043"/>
                    <a:pt x="344486" y="91685"/>
                  </a:cubicBezTo>
                  <a:cubicBezTo>
                    <a:pt x="338655" y="94680"/>
                    <a:pt x="335553" y="94948"/>
                    <a:pt x="329990" y="98692"/>
                  </a:cubicBezTo>
                  <a:cubicBezTo>
                    <a:pt x="324427" y="102436"/>
                    <a:pt x="313407" y="108160"/>
                    <a:pt x="307256" y="112332"/>
                  </a:cubicBezTo>
                  <a:cubicBezTo>
                    <a:pt x="301104" y="116451"/>
                    <a:pt x="298430" y="116826"/>
                    <a:pt x="287999" y="123833"/>
                  </a:cubicBezTo>
                  <a:cubicBezTo>
                    <a:pt x="277568" y="130841"/>
                    <a:pt x="272540" y="136404"/>
                    <a:pt x="269277" y="139025"/>
                  </a:cubicBezTo>
                  <a:cubicBezTo>
                    <a:pt x="265960" y="141646"/>
                    <a:pt x="263928" y="143785"/>
                    <a:pt x="266335" y="146941"/>
                  </a:cubicBezTo>
                  <a:cubicBezTo>
                    <a:pt x="268795" y="150044"/>
                    <a:pt x="269491" y="152505"/>
                    <a:pt x="268154" y="154056"/>
                  </a:cubicBezTo>
                  <a:cubicBezTo>
                    <a:pt x="266816" y="155607"/>
                    <a:pt x="264195" y="155233"/>
                    <a:pt x="261467" y="153200"/>
                  </a:cubicBezTo>
                  <a:cubicBezTo>
                    <a:pt x="258685" y="151114"/>
                    <a:pt x="256492" y="151756"/>
                    <a:pt x="254781" y="154109"/>
                  </a:cubicBezTo>
                  <a:cubicBezTo>
                    <a:pt x="253122" y="156463"/>
                    <a:pt x="247613" y="164540"/>
                    <a:pt x="246115" y="169836"/>
                  </a:cubicBezTo>
                  <a:cubicBezTo>
                    <a:pt x="244564" y="175132"/>
                    <a:pt x="238466" y="178555"/>
                    <a:pt x="240659" y="180962"/>
                  </a:cubicBezTo>
                  <a:cubicBezTo>
                    <a:pt x="242852" y="183369"/>
                    <a:pt x="243922" y="185776"/>
                    <a:pt x="239054" y="186900"/>
                  </a:cubicBezTo>
                  <a:cubicBezTo>
                    <a:pt x="234186" y="188077"/>
                    <a:pt x="232689" y="195298"/>
                    <a:pt x="228944" y="198614"/>
                  </a:cubicBezTo>
                  <a:cubicBezTo>
                    <a:pt x="226056" y="201182"/>
                    <a:pt x="222097" y="205194"/>
                    <a:pt x="219155" y="209099"/>
                  </a:cubicBezTo>
                  <a:lnTo>
                    <a:pt x="219155" y="209099"/>
                  </a:lnTo>
                  <a:cubicBezTo>
                    <a:pt x="219155" y="209099"/>
                    <a:pt x="218888" y="209473"/>
                    <a:pt x="218888" y="209473"/>
                  </a:cubicBezTo>
                  <a:cubicBezTo>
                    <a:pt x="218834" y="209580"/>
                    <a:pt x="218727" y="209687"/>
                    <a:pt x="218674" y="209794"/>
                  </a:cubicBezTo>
                  <a:cubicBezTo>
                    <a:pt x="218674" y="209794"/>
                    <a:pt x="218674" y="209794"/>
                    <a:pt x="218674" y="209794"/>
                  </a:cubicBezTo>
                  <a:lnTo>
                    <a:pt x="216160" y="213378"/>
                  </a:lnTo>
                  <a:cubicBezTo>
                    <a:pt x="213057" y="217176"/>
                    <a:pt x="206478" y="217283"/>
                    <a:pt x="200754" y="220065"/>
                  </a:cubicBezTo>
                  <a:cubicBezTo>
                    <a:pt x="194549" y="223060"/>
                    <a:pt x="190644" y="223007"/>
                    <a:pt x="188451" y="224076"/>
                  </a:cubicBezTo>
                  <a:cubicBezTo>
                    <a:pt x="186258" y="225146"/>
                    <a:pt x="184707" y="224932"/>
                    <a:pt x="185028" y="222900"/>
                  </a:cubicBezTo>
                  <a:cubicBezTo>
                    <a:pt x="185349" y="220867"/>
                    <a:pt x="183423" y="219048"/>
                    <a:pt x="180588" y="221402"/>
                  </a:cubicBezTo>
                  <a:cubicBezTo>
                    <a:pt x="177699" y="223755"/>
                    <a:pt x="173901" y="223327"/>
                    <a:pt x="166359" y="225628"/>
                  </a:cubicBezTo>
                  <a:cubicBezTo>
                    <a:pt x="158763" y="227928"/>
                    <a:pt x="153467" y="225628"/>
                    <a:pt x="145711" y="228088"/>
                  </a:cubicBezTo>
                  <a:cubicBezTo>
                    <a:pt x="137955" y="230549"/>
                    <a:pt x="135334" y="229265"/>
                    <a:pt x="128433" y="230656"/>
                  </a:cubicBezTo>
                  <a:cubicBezTo>
                    <a:pt x="121533" y="232100"/>
                    <a:pt x="116184" y="230388"/>
                    <a:pt x="115061" y="235096"/>
                  </a:cubicBezTo>
                  <a:cubicBezTo>
                    <a:pt x="113884" y="239803"/>
                    <a:pt x="113884" y="241729"/>
                    <a:pt x="106288" y="243173"/>
                  </a:cubicBezTo>
                  <a:cubicBezTo>
                    <a:pt x="98639" y="244617"/>
                    <a:pt x="98211" y="243494"/>
                    <a:pt x="88582" y="251946"/>
                  </a:cubicBezTo>
                  <a:cubicBezTo>
                    <a:pt x="78954" y="260451"/>
                    <a:pt x="78633" y="255957"/>
                    <a:pt x="70769" y="262162"/>
                  </a:cubicBezTo>
                  <a:cubicBezTo>
                    <a:pt x="62853" y="268367"/>
                    <a:pt x="70502" y="273984"/>
                    <a:pt x="67774" y="279280"/>
                  </a:cubicBezTo>
                  <a:cubicBezTo>
                    <a:pt x="65046" y="284575"/>
                    <a:pt x="59269" y="287036"/>
                    <a:pt x="53224" y="289657"/>
                  </a:cubicBezTo>
                  <a:cubicBezTo>
                    <a:pt x="47180" y="292225"/>
                    <a:pt x="48624" y="295434"/>
                    <a:pt x="43007" y="300302"/>
                  </a:cubicBezTo>
                  <a:cubicBezTo>
                    <a:pt x="37391" y="305170"/>
                    <a:pt x="30758" y="304635"/>
                    <a:pt x="26906" y="305758"/>
                  </a:cubicBezTo>
                  <a:cubicBezTo>
                    <a:pt x="23322" y="306828"/>
                    <a:pt x="18401" y="308540"/>
                    <a:pt x="13854" y="311856"/>
                  </a:cubicBezTo>
                  <a:lnTo>
                    <a:pt x="0" y="352670"/>
                  </a:lnTo>
                  <a:cubicBezTo>
                    <a:pt x="2835" y="353687"/>
                    <a:pt x="7863" y="355184"/>
                    <a:pt x="12838" y="355505"/>
                  </a:cubicBezTo>
                  <a:cubicBezTo>
                    <a:pt x="20594" y="355987"/>
                    <a:pt x="30490" y="355505"/>
                    <a:pt x="30544" y="355505"/>
                  </a:cubicBezTo>
                  <a:cubicBezTo>
                    <a:pt x="31881" y="355452"/>
                    <a:pt x="33058" y="356361"/>
                    <a:pt x="33325" y="357698"/>
                  </a:cubicBezTo>
                  <a:cubicBezTo>
                    <a:pt x="33593" y="359036"/>
                    <a:pt x="32790" y="360320"/>
                    <a:pt x="31560" y="360747"/>
                  </a:cubicBezTo>
                  <a:cubicBezTo>
                    <a:pt x="29688" y="361389"/>
                    <a:pt x="27602" y="362513"/>
                    <a:pt x="27067" y="363208"/>
                  </a:cubicBezTo>
                  <a:cubicBezTo>
                    <a:pt x="27388" y="363903"/>
                    <a:pt x="29206" y="364599"/>
                    <a:pt x="32469" y="364545"/>
                  </a:cubicBezTo>
                  <a:cubicBezTo>
                    <a:pt x="36160" y="364438"/>
                    <a:pt x="38888" y="365294"/>
                    <a:pt x="40493" y="366953"/>
                  </a:cubicBezTo>
                  <a:cubicBezTo>
                    <a:pt x="41510" y="367969"/>
                    <a:pt x="41991" y="369253"/>
                    <a:pt x="41937" y="370643"/>
                  </a:cubicBezTo>
                  <a:cubicBezTo>
                    <a:pt x="41937" y="371125"/>
                    <a:pt x="41830" y="371660"/>
                    <a:pt x="41723" y="372302"/>
                  </a:cubicBezTo>
                  <a:cubicBezTo>
                    <a:pt x="41723" y="372569"/>
                    <a:pt x="41616" y="372890"/>
                    <a:pt x="41563" y="373157"/>
                  </a:cubicBezTo>
                  <a:cubicBezTo>
                    <a:pt x="42633" y="372890"/>
                    <a:pt x="43756" y="372730"/>
                    <a:pt x="44933" y="372623"/>
                  </a:cubicBezTo>
                  <a:cubicBezTo>
                    <a:pt x="49266" y="371767"/>
                    <a:pt x="55417" y="370804"/>
                    <a:pt x="61141" y="374762"/>
                  </a:cubicBezTo>
                  <a:cubicBezTo>
                    <a:pt x="68897" y="380111"/>
                    <a:pt x="69967" y="384765"/>
                    <a:pt x="70074" y="388242"/>
                  </a:cubicBezTo>
                  <a:cubicBezTo>
                    <a:pt x="70074" y="389205"/>
                    <a:pt x="72535" y="394233"/>
                    <a:pt x="79114" y="397443"/>
                  </a:cubicBezTo>
                  <a:cubicBezTo>
                    <a:pt x="81468" y="398566"/>
                    <a:pt x="83340" y="400117"/>
                    <a:pt x="85373" y="401776"/>
                  </a:cubicBezTo>
                  <a:cubicBezTo>
                    <a:pt x="89759" y="405306"/>
                    <a:pt x="94306" y="408997"/>
                    <a:pt x="104148" y="408836"/>
                  </a:cubicBezTo>
                  <a:cubicBezTo>
                    <a:pt x="113509" y="408676"/>
                    <a:pt x="116826" y="406964"/>
                    <a:pt x="120410" y="405092"/>
                  </a:cubicBezTo>
                  <a:cubicBezTo>
                    <a:pt x="122442" y="404022"/>
                    <a:pt x="124582" y="402952"/>
                    <a:pt x="127685" y="402096"/>
                  </a:cubicBezTo>
                  <a:cubicBezTo>
                    <a:pt x="127685" y="402096"/>
                    <a:pt x="127685" y="402096"/>
                    <a:pt x="127738" y="402096"/>
                  </a:cubicBezTo>
                  <a:cubicBezTo>
                    <a:pt x="128433" y="401829"/>
                    <a:pt x="129182" y="401669"/>
                    <a:pt x="129985" y="401615"/>
                  </a:cubicBezTo>
                  <a:cubicBezTo>
                    <a:pt x="134692" y="400706"/>
                    <a:pt x="136992" y="401401"/>
                    <a:pt x="139078" y="402043"/>
                  </a:cubicBezTo>
                  <a:cubicBezTo>
                    <a:pt x="140362" y="402417"/>
                    <a:pt x="141432" y="402792"/>
                    <a:pt x="143304" y="402685"/>
                  </a:cubicBezTo>
                  <a:cubicBezTo>
                    <a:pt x="144695" y="402685"/>
                    <a:pt x="146032" y="402471"/>
                    <a:pt x="147316" y="402310"/>
                  </a:cubicBezTo>
                  <a:cubicBezTo>
                    <a:pt x="151167" y="401776"/>
                    <a:pt x="155126" y="401241"/>
                    <a:pt x="160475" y="404504"/>
                  </a:cubicBezTo>
                  <a:cubicBezTo>
                    <a:pt x="165022" y="407285"/>
                    <a:pt x="167750" y="405841"/>
                    <a:pt x="167857" y="405787"/>
                  </a:cubicBezTo>
                  <a:cubicBezTo>
                    <a:pt x="168766" y="405306"/>
                    <a:pt x="169889" y="405359"/>
                    <a:pt x="170692" y="405894"/>
                  </a:cubicBezTo>
                  <a:cubicBezTo>
                    <a:pt x="171548" y="406483"/>
                    <a:pt x="171976" y="407446"/>
                    <a:pt x="171869" y="408462"/>
                  </a:cubicBezTo>
                  <a:lnTo>
                    <a:pt x="165022" y="455642"/>
                  </a:lnTo>
                  <a:cubicBezTo>
                    <a:pt x="167536" y="455535"/>
                    <a:pt x="170531" y="455856"/>
                    <a:pt x="172350" y="457567"/>
                  </a:cubicBezTo>
                  <a:cubicBezTo>
                    <a:pt x="173687" y="458851"/>
                    <a:pt x="174169" y="460563"/>
                    <a:pt x="174597" y="462221"/>
                  </a:cubicBezTo>
                  <a:cubicBezTo>
                    <a:pt x="175185" y="464521"/>
                    <a:pt x="175720" y="466447"/>
                    <a:pt x="178341" y="467624"/>
                  </a:cubicBezTo>
                  <a:cubicBezTo>
                    <a:pt x="181283" y="468908"/>
                    <a:pt x="183048" y="470298"/>
                    <a:pt x="184118" y="471582"/>
                  </a:cubicBezTo>
                  <a:cubicBezTo>
                    <a:pt x="185883" y="470619"/>
                    <a:pt x="188291" y="469603"/>
                    <a:pt x="191019" y="469549"/>
                  </a:cubicBezTo>
                  <a:cubicBezTo>
                    <a:pt x="191233" y="469549"/>
                    <a:pt x="191393" y="469549"/>
                    <a:pt x="191607" y="469549"/>
                  </a:cubicBezTo>
                  <a:cubicBezTo>
                    <a:pt x="194121" y="469228"/>
                    <a:pt x="195565" y="469442"/>
                    <a:pt x="195779" y="469549"/>
                  </a:cubicBezTo>
                  <a:cubicBezTo>
                    <a:pt x="195779" y="469549"/>
                    <a:pt x="195833" y="469549"/>
                    <a:pt x="195886" y="469549"/>
                  </a:cubicBezTo>
                  <a:cubicBezTo>
                    <a:pt x="196368" y="469549"/>
                    <a:pt x="196635" y="469549"/>
                    <a:pt x="196689" y="469549"/>
                  </a:cubicBezTo>
                  <a:cubicBezTo>
                    <a:pt x="197598" y="469603"/>
                    <a:pt x="198400" y="470138"/>
                    <a:pt x="198828" y="470887"/>
                  </a:cubicBezTo>
                  <a:lnTo>
                    <a:pt x="208831" y="488646"/>
                  </a:lnTo>
                  <a:cubicBezTo>
                    <a:pt x="209848" y="488004"/>
                    <a:pt x="211024" y="487255"/>
                    <a:pt x="212415" y="486453"/>
                  </a:cubicBezTo>
                  <a:cubicBezTo>
                    <a:pt x="220279" y="481745"/>
                    <a:pt x="239856" y="472438"/>
                    <a:pt x="242905" y="469656"/>
                  </a:cubicBezTo>
                  <a:cubicBezTo>
                    <a:pt x="245955" y="466875"/>
                    <a:pt x="239910" y="465056"/>
                    <a:pt x="241675" y="462649"/>
                  </a:cubicBezTo>
                  <a:cubicBezTo>
                    <a:pt x="243387" y="460242"/>
                    <a:pt x="247506" y="458530"/>
                    <a:pt x="252801" y="455481"/>
                  </a:cubicBezTo>
                  <a:cubicBezTo>
                    <a:pt x="258097" y="452486"/>
                    <a:pt x="274091" y="444248"/>
                    <a:pt x="277782" y="441894"/>
                  </a:cubicBezTo>
                  <a:cubicBezTo>
                    <a:pt x="281473" y="439541"/>
                    <a:pt x="273235" y="433389"/>
                    <a:pt x="270133" y="430821"/>
                  </a:cubicBezTo>
                  <a:cubicBezTo>
                    <a:pt x="267030" y="428254"/>
                    <a:pt x="266549" y="426275"/>
                    <a:pt x="270989" y="422798"/>
                  </a:cubicBezTo>
                  <a:cubicBezTo>
                    <a:pt x="275428" y="419267"/>
                    <a:pt x="279280" y="416807"/>
                    <a:pt x="275856" y="413918"/>
                  </a:cubicBezTo>
                  <a:cubicBezTo>
                    <a:pt x="273663" y="412046"/>
                    <a:pt x="273182" y="409425"/>
                    <a:pt x="274091" y="407018"/>
                  </a:cubicBezTo>
                  <a:cubicBezTo>
                    <a:pt x="274091" y="407018"/>
                    <a:pt x="274091" y="407018"/>
                    <a:pt x="274091" y="407018"/>
                  </a:cubicBezTo>
                  <a:lnTo>
                    <a:pt x="276659" y="403648"/>
                  </a:lnTo>
                  <a:cubicBezTo>
                    <a:pt x="276659" y="403648"/>
                    <a:pt x="276766" y="403541"/>
                    <a:pt x="276873" y="403434"/>
                  </a:cubicBezTo>
                  <a:cubicBezTo>
                    <a:pt x="280671" y="400492"/>
                    <a:pt x="279868" y="399047"/>
                    <a:pt x="279280" y="397603"/>
                  </a:cubicBezTo>
                  <a:cubicBezTo>
                    <a:pt x="278691" y="396159"/>
                    <a:pt x="279761" y="393752"/>
                    <a:pt x="283078" y="395463"/>
                  </a:cubicBezTo>
                  <a:cubicBezTo>
                    <a:pt x="286394" y="397122"/>
                    <a:pt x="295060" y="397764"/>
                    <a:pt x="308754" y="395570"/>
                  </a:cubicBezTo>
                  <a:cubicBezTo>
                    <a:pt x="322447" y="393377"/>
                    <a:pt x="333520" y="392682"/>
                    <a:pt x="338602" y="391452"/>
                  </a:cubicBezTo>
                  <a:cubicBezTo>
                    <a:pt x="343684" y="390221"/>
                    <a:pt x="349140" y="391345"/>
                    <a:pt x="358715" y="390703"/>
                  </a:cubicBezTo>
                  <a:cubicBezTo>
                    <a:pt x="368290" y="390007"/>
                    <a:pt x="383856" y="387975"/>
                    <a:pt x="389793" y="389419"/>
                  </a:cubicBezTo>
                  <a:cubicBezTo>
                    <a:pt x="395731" y="390863"/>
                    <a:pt x="393056" y="394287"/>
                    <a:pt x="395464" y="396587"/>
                  </a:cubicBezTo>
                  <a:cubicBezTo>
                    <a:pt x="397871" y="398887"/>
                    <a:pt x="408676" y="395303"/>
                    <a:pt x="412153" y="393859"/>
                  </a:cubicBezTo>
                  <a:cubicBezTo>
                    <a:pt x="415630" y="392415"/>
                    <a:pt x="412046" y="388028"/>
                    <a:pt x="415576" y="387386"/>
                  </a:cubicBezTo>
                  <a:cubicBezTo>
                    <a:pt x="418090" y="386958"/>
                    <a:pt x="420070" y="386370"/>
                    <a:pt x="421246" y="384979"/>
                  </a:cubicBezTo>
                  <a:lnTo>
                    <a:pt x="424189" y="380967"/>
                  </a:lnTo>
                  <a:cubicBezTo>
                    <a:pt x="425151" y="381021"/>
                    <a:pt x="426221" y="381877"/>
                    <a:pt x="426863" y="383214"/>
                  </a:cubicBezTo>
                  <a:cubicBezTo>
                    <a:pt x="428093" y="385835"/>
                    <a:pt x="429805" y="384337"/>
                    <a:pt x="431142" y="389152"/>
                  </a:cubicBezTo>
                  <a:cubicBezTo>
                    <a:pt x="432480" y="394019"/>
                    <a:pt x="439701" y="392201"/>
                    <a:pt x="444087" y="392896"/>
                  </a:cubicBezTo>
                  <a:cubicBezTo>
                    <a:pt x="448474" y="393591"/>
                    <a:pt x="452646" y="393484"/>
                    <a:pt x="455428" y="393698"/>
                  </a:cubicBezTo>
                  <a:cubicBezTo>
                    <a:pt x="458209" y="393912"/>
                    <a:pt x="459386" y="394768"/>
                    <a:pt x="461365" y="399743"/>
                  </a:cubicBezTo>
                  <a:cubicBezTo>
                    <a:pt x="463344" y="404718"/>
                    <a:pt x="466233" y="408622"/>
                    <a:pt x="470512" y="413972"/>
                  </a:cubicBezTo>
                  <a:cubicBezTo>
                    <a:pt x="474845" y="419321"/>
                    <a:pt x="478589" y="424189"/>
                    <a:pt x="481050" y="423975"/>
                  </a:cubicBezTo>
                  <a:cubicBezTo>
                    <a:pt x="483564" y="423761"/>
                    <a:pt x="482601" y="416432"/>
                    <a:pt x="482280" y="411458"/>
                  </a:cubicBezTo>
                  <a:cubicBezTo>
                    <a:pt x="482013" y="406483"/>
                    <a:pt x="486881" y="408195"/>
                    <a:pt x="490358" y="408836"/>
                  </a:cubicBezTo>
                  <a:cubicBezTo>
                    <a:pt x="493835" y="409478"/>
                    <a:pt x="494370" y="405627"/>
                    <a:pt x="500147" y="407981"/>
                  </a:cubicBezTo>
                  <a:cubicBezTo>
                    <a:pt x="505924" y="410334"/>
                    <a:pt x="505924" y="408302"/>
                    <a:pt x="510578" y="408676"/>
                  </a:cubicBezTo>
                  <a:cubicBezTo>
                    <a:pt x="515231" y="409050"/>
                    <a:pt x="516997" y="410441"/>
                    <a:pt x="527053" y="411030"/>
                  </a:cubicBezTo>
                  <a:cubicBezTo>
                    <a:pt x="537109" y="411618"/>
                    <a:pt x="537537" y="409318"/>
                    <a:pt x="546042" y="405841"/>
                  </a:cubicBezTo>
                  <a:cubicBezTo>
                    <a:pt x="554548" y="402364"/>
                    <a:pt x="555671" y="402845"/>
                    <a:pt x="565620" y="403541"/>
                  </a:cubicBezTo>
                  <a:cubicBezTo>
                    <a:pt x="575570" y="404236"/>
                    <a:pt x="579582" y="406001"/>
                    <a:pt x="585733" y="401936"/>
                  </a:cubicBezTo>
                  <a:cubicBezTo>
                    <a:pt x="591938" y="397924"/>
                    <a:pt x="600390" y="392575"/>
                    <a:pt x="608735" y="387279"/>
                  </a:cubicBezTo>
                  <a:cubicBezTo>
                    <a:pt x="617079" y="381984"/>
                    <a:pt x="632752" y="375030"/>
                    <a:pt x="643825" y="369146"/>
                  </a:cubicBezTo>
                  <a:cubicBezTo>
                    <a:pt x="654898" y="363262"/>
                    <a:pt x="666559" y="355024"/>
                    <a:pt x="673299" y="350317"/>
                  </a:cubicBezTo>
                  <a:cubicBezTo>
                    <a:pt x="680039" y="345556"/>
                    <a:pt x="689400" y="349461"/>
                    <a:pt x="696728" y="352349"/>
                  </a:cubicBezTo>
                  <a:cubicBezTo>
                    <a:pt x="704057" y="355238"/>
                    <a:pt x="716306" y="359089"/>
                    <a:pt x="721762" y="360854"/>
                  </a:cubicBezTo>
                  <a:cubicBezTo>
                    <a:pt x="727219" y="362620"/>
                    <a:pt x="728235" y="360159"/>
                    <a:pt x="726951" y="35641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7" name="Frihandsfigur: Form 56">
              <a:extLst>
                <a:ext uri="{FF2B5EF4-FFF2-40B4-BE49-F238E27FC236}">
                  <a16:creationId xmlns:a16="http://schemas.microsoft.com/office/drawing/2014/main" id="{C72CA928-089B-2056-EC46-A6592FDB67A7}"/>
                </a:ext>
              </a:extLst>
            </p:cNvPr>
            <p:cNvSpPr/>
            <p:nvPr/>
          </p:nvSpPr>
          <p:spPr>
            <a:xfrm>
              <a:off x="3246721" y="3838732"/>
              <a:ext cx="946487" cy="1013412"/>
            </a:xfrm>
            <a:custGeom>
              <a:avLst/>
              <a:gdLst>
                <a:gd name="connsiteX0" fmla="*/ 943882 w 946487"/>
                <a:gd name="connsiteY0" fmla="*/ 481215 h 1013412"/>
                <a:gd name="connsiteX1" fmla="*/ 909219 w 946487"/>
                <a:gd name="connsiteY1" fmla="*/ 426921 h 1013412"/>
                <a:gd name="connsiteX2" fmla="*/ 884399 w 946487"/>
                <a:gd name="connsiteY2" fmla="*/ 387872 h 1013412"/>
                <a:gd name="connsiteX3" fmla="*/ 867924 w 946487"/>
                <a:gd name="connsiteY3" fmla="*/ 377441 h 1013412"/>
                <a:gd name="connsiteX4" fmla="*/ 843906 w 946487"/>
                <a:gd name="connsiteY4" fmla="*/ 365566 h 1013412"/>
                <a:gd name="connsiteX5" fmla="*/ 834491 w 946487"/>
                <a:gd name="connsiteY5" fmla="*/ 370113 h 1013412"/>
                <a:gd name="connsiteX6" fmla="*/ 828286 w 946487"/>
                <a:gd name="connsiteY6" fmla="*/ 371290 h 1013412"/>
                <a:gd name="connsiteX7" fmla="*/ 818069 w 946487"/>
                <a:gd name="connsiteY7" fmla="*/ 359735 h 1013412"/>
                <a:gd name="connsiteX8" fmla="*/ 809243 w 946487"/>
                <a:gd name="connsiteY8" fmla="*/ 350642 h 1013412"/>
                <a:gd name="connsiteX9" fmla="*/ 813362 w 946487"/>
                <a:gd name="connsiteY9" fmla="*/ 344651 h 1013412"/>
                <a:gd name="connsiteX10" fmla="*/ 811918 w 946487"/>
                <a:gd name="connsiteY10" fmla="*/ 330315 h 1013412"/>
                <a:gd name="connsiteX11" fmla="*/ 803947 w 946487"/>
                <a:gd name="connsiteY11" fmla="*/ 316407 h 1013412"/>
                <a:gd name="connsiteX12" fmla="*/ 792928 w 946487"/>
                <a:gd name="connsiteY12" fmla="*/ 304425 h 1013412"/>
                <a:gd name="connsiteX13" fmla="*/ 790040 w 946487"/>
                <a:gd name="connsiteY13" fmla="*/ 296562 h 1013412"/>
                <a:gd name="connsiteX14" fmla="*/ 787472 w 946487"/>
                <a:gd name="connsiteY14" fmla="*/ 291213 h 1013412"/>
                <a:gd name="connsiteX15" fmla="*/ 775222 w 946487"/>
                <a:gd name="connsiteY15" fmla="*/ 285168 h 1013412"/>
                <a:gd name="connsiteX16" fmla="*/ 767252 w 946487"/>
                <a:gd name="connsiteY16" fmla="*/ 279819 h 1013412"/>
                <a:gd name="connsiteX17" fmla="*/ 765808 w 946487"/>
                <a:gd name="connsiteY17" fmla="*/ 263129 h 1013412"/>
                <a:gd name="connsiteX18" fmla="*/ 761582 w 946487"/>
                <a:gd name="connsiteY18" fmla="*/ 226381 h 1013412"/>
                <a:gd name="connsiteX19" fmla="*/ 755752 w 946487"/>
                <a:gd name="connsiteY19" fmla="*/ 212687 h 1013412"/>
                <a:gd name="connsiteX20" fmla="*/ 733232 w 946487"/>
                <a:gd name="connsiteY20" fmla="*/ 170963 h 1013412"/>
                <a:gd name="connsiteX21" fmla="*/ 707449 w 946487"/>
                <a:gd name="connsiteY21" fmla="*/ 123409 h 1013412"/>
                <a:gd name="connsiteX22" fmla="*/ 686533 w 946487"/>
                <a:gd name="connsiteY22" fmla="*/ 86286 h 1013412"/>
                <a:gd name="connsiteX23" fmla="*/ 671556 w 946487"/>
                <a:gd name="connsiteY23" fmla="*/ 68153 h 1013412"/>
                <a:gd name="connsiteX24" fmla="*/ 646040 w 946487"/>
                <a:gd name="connsiteY24" fmla="*/ 52747 h 1013412"/>
                <a:gd name="connsiteX25" fmla="*/ 623627 w 946487"/>
                <a:gd name="connsiteY25" fmla="*/ 38893 h 1013412"/>
                <a:gd name="connsiteX26" fmla="*/ 610201 w 946487"/>
                <a:gd name="connsiteY26" fmla="*/ 30922 h 1013412"/>
                <a:gd name="connsiteX27" fmla="*/ 599342 w 946487"/>
                <a:gd name="connsiteY27" fmla="*/ 22524 h 1013412"/>
                <a:gd name="connsiteX28" fmla="*/ 591318 w 946487"/>
                <a:gd name="connsiteY28" fmla="*/ 17175 h 1013412"/>
                <a:gd name="connsiteX29" fmla="*/ 586183 w 946487"/>
                <a:gd name="connsiteY29" fmla="*/ 10007 h 1013412"/>
                <a:gd name="connsiteX30" fmla="*/ 577838 w 946487"/>
                <a:gd name="connsiteY30" fmla="*/ 3802 h 1013412"/>
                <a:gd name="connsiteX31" fmla="*/ 566498 w 946487"/>
                <a:gd name="connsiteY31" fmla="*/ 1288 h 1013412"/>
                <a:gd name="connsiteX32" fmla="*/ 556870 w 946487"/>
                <a:gd name="connsiteY32" fmla="*/ 272 h 1013412"/>
                <a:gd name="connsiteX33" fmla="*/ 543336 w 946487"/>
                <a:gd name="connsiteY33" fmla="*/ 5942 h 1013412"/>
                <a:gd name="connsiteX34" fmla="*/ 517607 w 946487"/>
                <a:gd name="connsiteY34" fmla="*/ 15891 h 1013412"/>
                <a:gd name="connsiteX35" fmla="*/ 509958 w 946487"/>
                <a:gd name="connsiteY35" fmla="*/ 30387 h 1013412"/>
                <a:gd name="connsiteX36" fmla="*/ 472299 w 946487"/>
                <a:gd name="connsiteY36" fmla="*/ 53870 h 1013412"/>
                <a:gd name="connsiteX37" fmla="*/ 435765 w 946487"/>
                <a:gd name="connsiteY37" fmla="*/ 75909 h 1013412"/>
                <a:gd name="connsiteX38" fmla="*/ 399444 w 946487"/>
                <a:gd name="connsiteY38" fmla="*/ 96717 h 1013412"/>
                <a:gd name="connsiteX39" fmla="*/ 363658 w 946487"/>
                <a:gd name="connsiteY39" fmla="*/ 121751 h 1013412"/>
                <a:gd name="connsiteX40" fmla="*/ 336912 w 946487"/>
                <a:gd name="connsiteY40" fmla="*/ 140152 h 1013412"/>
                <a:gd name="connsiteX41" fmla="*/ 308134 w 946487"/>
                <a:gd name="connsiteY41" fmla="*/ 155879 h 1013412"/>
                <a:gd name="connsiteX42" fmla="*/ 301019 w 946487"/>
                <a:gd name="connsiteY42" fmla="*/ 155879 h 1013412"/>
                <a:gd name="connsiteX43" fmla="*/ 260954 w 946487"/>
                <a:gd name="connsiteY43" fmla="*/ 176473 h 1013412"/>
                <a:gd name="connsiteX44" fmla="*/ 234690 w 946487"/>
                <a:gd name="connsiteY44" fmla="*/ 191932 h 1013412"/>
                <a:gd name="connsiteX45" fmla="*/ 208425 w 946487"/>
                <a:gd name="connsiteY45" fmla="*/ 213596 h 1013412"/>
                <a:gd name="connsiteX46" fmla="*/ 209014 w 946487"/>
                <a:gd name="connsiteY46" fmla="*/ 223064 h 1013412"/>
                <a:gd name="connsiteX47" fmla="*/ 216663 w 946487"/>
                <a:gd name="connsiteY47" fmla="*/ 242910 h 1013412"/>
                <a:gd name="connsiteX48" fmla="*/ 221959 w 946487"/>
                <a:gd name="connsiteY48" fmla="*/ 254410 h 1013412"/>
                <a:gd name="connsiteX49" fmla="*/ 225008 w 946487"/>
                <a:gd name="connsiteY49" fmla="*/ 258048 h 1013412"/>
                <a:gd name="connsiteX50" fmla="*/ 228271 w 946487"/>
                <a:gd name="connsiteY50" fmla="*/ 265323 h 1013412"/>
                <a:gd name="connsiteX51" fmla="*/ 236722 w 946487"/>
                <a:gd name="connsiteY51" fmla="*/ 275593 h 1013412"/>
                <a:gd name="connsiteX52" fmla="*/ 230571 w 946487"/>
                <a:gd name="connsiteY52" fmla="*/ 291534 h 1013412"/>
                <a:gd name="connsiteX53" fmla="*/ 221263 w 946487"/>
                <a:gd name="connsiteY53" fmla="*/ 314856 h 1013412"/>
                <a:gd name="connsiteX54" fmla="*/ 214363 w 946487"/>
                <a:gd name="connsiteY54" fmla="*/ 311593 h 1013412"/>
                <a:gd name="connsiteX55" fmla="*/ 203344 w 946487"/>
                <a:gd name="connsiteY55" fmla="*/ 305816 h 1013412"/>
                <a:gd name="connsiteX56" fmla="*/ 196229 w 946487"/>
                <a:gd name="connsiteY56" fmla="*/ 294422 h 1013412"/>
                <a:gd name="connsiteX57" fmla="*/ 189115 w 946487"/>
                <a:gd name="connsiteY57" fmla="*/ 283296 h 1013412"/>
                <a:gd name="connsiteX58" fmla="*/ 180556 w 946487"/>
                <a:gd name="connsiteY58" fmla="*/ 277733 h 1013412"/>
                <a:gd name="connsiteX59" fmla="*/ 169056 w 946487"/>
                <a:gd name="connsiteY59" fmla="*/ 299504 h 1013412"/>
                <a:gd name="connsiteX60" fmla="*/ 162423 w 946487"/>
                <a:gd name="connsiteY60" fmla="*/ 313679 h 1013412"/>
                <a:gd name="connsiteX61" fmla="*/ 155148 w 946487"/>
                <a:gd name="connsiteY61" fmla="*/ 317637 h 1013412"/>
                <a:gd name="connsiteX62" fmla="*/ 155148 w 946487"/>
                <a:gd name="connsiteY62" fmla="*/ 335397 h 1013412"/>
                <a:gd name="connsiteX63" fmla="*/ 149692 w 946487"/>
                <a:gd name="connsiteY63" fmla="*/ 351765 h 1013412"/>
                <a:gd name="connsiteX64" fmla="*/ 146589 w 946487"/>
                <a:gd name="connsiteY64" fmla="*/ 361929 h 1013412"/>
                <a:gd name="connsiteX65" fmla="*/ 145145 w 946487"/>
                <a:gd name="connsiteY65" fmla="*/ 367706 h 1013412"/>
                <a:gd name="connsiteX66" fmla="*/ 142470 w 946487"/>
                <a:gd name="connsiteY66" fmla="*/ 373590 h 1013412"/>
                <a:gd name="connsiteX67" fmla="*/ 134179 w 946487"/>
                <a:gd name="connsiteY67" fmla="*/ 377548 h 1013412"/>
                <a:gd name="connsiteX68" fmla="*/ 119201 w 946487"/>
                <a:gd name="connsiteY68" fmla="*/ 378404 h 1013412"/>
                <a:gd name="connsiteX69" fmla="*/ 109840 w 946487"/>
                <a:gd name="connsiteY69" fmla="*/ 383860 h 1013412"/>
                <a:gd name="connsiteX70" fmla="*/ 104759 w 946487"/>
                <a:gd name="connsiteY70" fmla="*/ 392044 h 1013412"/>
                <a:gd name="connsiteX71" fmla="*/ 106952 w 946487"/>
                <a:gd name="connsiteY71" fmla="*/ 406113 h 1013412"/>
                <a:gd name="connsiteX72" fmla="*/ 100640 w 946487"/>
                <a:gd name="connsiteY72" fmla="*/ 418202 h 1013412"/>
                <a:gd name="connsiteX73" fmla="*/ 98233 w 946487"/>
                <a:gd name="connsiteY73" fmla="*/ 438956 h 1013412"/>
                <a:gd name="connsiteX74" fmla="*/ 98393 w 946487"/>
                <a:gd name="connsiteY74" fmla="*/ 463723 h 1013412"/>
                <a:gd name="connsiteX75" fmla="*/ 93632 w 946487"/>
                <a:gd name="connsiteY75" fmla="*/ 490308 h 1013412"/>
                <a:gd name="connsiteX76" fmla="*/ 90637 w 946487"/>
                <a:gd name="connsiteY76" fmla="*/ 512614 h 1013412"/>
                <a:gd name="connsiteX77" fmla="*/ 81008 w 946487"/>
                <a:gd name="connsiteY77" fmla="*/ 529143 h 1013412"/>
                <a:gd name="connsiteX78" fmla="*/ 73947 w 946487"/>
                <a:gd name="connsiteY78" fmla="*/ 549256 h 1013412"/>
                <a:gd name="connsiteX79" fmla="*/ 69133 w 946487"/>
                <a:gd name="connsiteY79" fmla="*/ 572846 h 1013412"/>
                <a:gd name="connsiteX80" fmla="*/ 65817 w 946487"/>
                <a:gd name="connsiteY80" fmla="*/ 587717 h 1013412"/>
                <a:gd name="connsiteX81" fmla="*/ 64640 w 946487"/>
                <a:gd name="connsiteY81" fmla="*/ 602801 h 1013412"/>
                <a:gd name="connsiteX82" fmla="*/ 64907 w 946487"/>
                <a:gd name="connsiteY82" fmla="*/ 618046 h 1013412"/>
                <a:gd name="connsiteX83" fmla="*/ 65335 w 946487"/>
                <a:gd name="connsiteY83" fmla="*/ 635913 h 1013412"/>
                <a:gd name="connsiteX84" fmla="*/ 66138 w 946487"/>
                <a:gd name="connsiteY84" fmla="*/ 653137 h 1013412"/>
                <a:gd name="connsiteX85" fmla="*/ 66298 w 946487"/>
                <a:gd name="connsiteY85" fmla="*/ 676673 h 1013412"/>
                <a:gd name="connsiteX86" fmla="*/ 63356 w 946487"/>
                <a:gd name="connsiteY86" fmla="*/ 691437 h 1013412"/>
                <a:gd name="connsiteX87" fmla="*/ 60895 w 946487"/>
                <a:gd name="connsiteY87" fmla="*/ 704863 h 1013412"/>
                <a:gd name="connsiteX88" fmla="*/ 59451 w 946487"/>
                <a:gd name="connsiteY88" fmla="*/ 718825 h 1013412"/>
                <a:gd name="connsiteX89" fmla="*/ 57365 w 946487"/>
                <a:gd name="connsiteY89" fmla="*/ 724976 h 1013412"/>
                <a:gd name="connsiteX90" fmla="*/ 52979 w 946487"/>
                <a:gd name="connsiteY90" fmla="*/ 724174 h 1013412"/>
                <a:gd name="connsiteX91" fmla="*/ 52979 w 946487"/>
                <a:gd name="connsiteY91" fmla="*/ 724174 h 1013412"/>
                <a:gd name="connsiteX92" fmla="*/ 49716 w 946487"/>
                <a:gd name="connsiteY92" fmla="*/ 724174 h 1013412"/>
                <a:gd name="connsiteX93" fmla="*/ 48004 w 946487"/>
                <a:gd name="connsiteY93" fmla="*/ 724976 h 1013412"/>
                <a:gd name="connsiteX94" fmla="*/ 48004 w 946487"/>
                <a:gd name="connsiteY94" fmla="*/ 724976 h 1013412"/>
                <a:gd name="connsiteX95" fmla="*/ 41745 w 946487"/>
                <a:gd name="connsiteY95" fmla="*/ 735300 h 1013412"/>
                <a:gd name="connsiteX96" fmla="*/ 41745 w 946487"/>
                <a:gd name="connsiteY96" fmla="*/ 750545 h 1013412"/>
                <a:gd name="connsiteX97" fmla="*/ 42815 w 946487"/>
                <a:gd name="connsiteY97" fmla="*/ 766004 h 1013412"/>
                <a:gd name="connsiteX98" fmla="*/ 48646 w 946487"/>
                <a:gd name="connsiteY98" fmla="*/ 784405 h 1013412"/>
                <a:gd name="connsiteX99" fmla="*/ 53353 w 946487"/>
                <a:gd name="connsiteY99" fmla="*/ 802165 h 1013412"/>
                <a:gd name="connsiteX100" fmla="*/ 56991 w 946487"/>
                <a:gd name="connsiteY100" fmla="*/ 817677 h 1013412"/>
                <a:gd name="connsiteX101" fmla="*/ 61109 w 946487"/>
                <a:gd name="connsiteY101" fmla="*/ 840411 h 1013412"/>
                <a:gd name="connsiteX102" fmla="*/ 57846 w 946487"/>
                <a:gd name="connsiteY102" fmla="*/ 858812 h 1013412"/>
                <a:gd name="connsiteX103" fmla="*/ 48432 w 946487"/>
                <a:gd name="connsiteY103" fmla="*/ 885772 h 1013412"/>
                <a:gd name="connsiteX104" fmla="*/ 40783 w 946487"/>
                <a:gd name="connsiteY104" fmla="*/ 906206 h 1013412"/>
                <a:gd name="connsiteX105" fmla="*/ 32812 w 946487"/>
                <a:gd name="connsiteY105" fmla="*/ 928458 h 1013412"/>
                <a:gd name="connsiteX106" fmla="*/ 27891 w 946487"/>
                <a:gd name="connsiteY106" fmla="*/ 944452 h 1013412"/>
                <a:gd name="connsiteX107" fmla="*/ 29817 w 946487"/>
                <a:gd name="connsiteY107" fmla="*/ 952957 h 1013412"/>
                <a:gd name="connsiteX108" fmla="*/ 29656 w 946487"/>
                <a:gd name="connsiteY108" fmla="*/ 956648 h 1013412"/>
                <a:gd name="connsiteX109" fmla="*/ 23879 w 946487"/>
                <a:gd name="connsiteY109" fmla="*/ 959109 h 1013412"/>
                <a:gd name="connsiteX110" fmla="*/ 20188 w 946487"/>
                <a:gd name="connsiteY110" fmla="*/ 967989 h 1013412"/>
                <a:gd name="connsiteX111" fmla="*/ 21258 w 946487"/>
                <a:gd name="connsiteY111" fmla="*/ 973712 h 1013412"/>
                <a:gd name="connsiteX112" fmla="*/ 23719 w 946487"/>
                <a:gd name="connsiteY112" fmla="*/ 977777 h 1013412"/>
                <a:gd name="connsiteX113" fmla="*/ 16337 w 946487"/>
                <a:gd name="connsiteY113" fmla="*/ 980131 h 1013412"/>
                <a:gd name="connsiteX114" fmla="*/ 7939 w 946487"/>
                <a:gd name="connsiteY114" fmla="*/ 998693 h 1013412"/>
                <a:gd name="connsiteX115" fmla="*/ 236 w 946487"/>
                <a:gd name="connsiteY115" fmla="*/ 1012066 h 1013412"/>
                <a:gd name="connsiteX116" fmla="*/ 22221 w 946487"/>
                <a:gd name="connsiteY116" fmla="*/ 1013403 h 1013412"/>
                <a:gd name="connsiteX117" fmla="*/ 30887 w 946487"/>
                <a:gd name="connsiteY117" fmla="*/ 1006930 h 1013412"/>
                <a:gd name="connsiteX118" fmla="*/ 37734 w 946487"/>
                <a:gd name="connsiteY118" fmla="*/ 996500 h 1013412"/>
                <a:gd name="connsiteX119" fmla="*/ 41692 w 946487"/>
                <a:gd name="connsiteY119" fmla="*/ 989225 h 1013412"/>
                <a:gd name="connsiteX120" fmla="*/ 42601 w 946487"/>
                <a:gd name="connsiteY120" fmla="*/ 987513 h 1013412"/>
                <a:gd name="connsiteX121" fmla="*/ 43832 w 946487"/>
                <a:gd name="connsiteY121" fmla="*/ 985159 h 1013412"/>
                <a:gd name="connsiteX122" fmla="*/ 60361 w 946487"/>
                <a:gd name="connsiteY122" fmla="*/ 970877 h 1013412"/>
                <a:gd name="connsiteX123" fmla="*/ 79136 w 946487"/>
                <a:gd name="connsiteY123" fmla="*/ 967721 h 1013412"/>
                <a:gd name="connsiteX124" fmla="*/ 87481 w 946487"/>
                <a:gd name="connsiteY124" fmla="*/ 967240 h 1013412"/>
                <a:gd name="connsiteX125" fmla="*/ 115938 w 946487"/>
                <a:gd name="connsiteY125" fmla="*/ 960286 h 1013412"/>
                <a:gd name="connsiteX126" fmla="*/ 126209 w 946487"/>
                <a:gd name="connsiteY126" fmla="*/ 954830 h 1013412"/>
                <a:gd name="connsiteX127" fmla="*/ 138030 w 946487"/>
                <a:gd name="connsiteY127" fmla="*/ 949962 h 1013412"/>
                <a:gd name="connsiteX128" fmla="*/ 148889 w 946487"/>
                <a:gd name="connsiteY128" fmla="*/ 944024 h 1013412"/>
                <a:gd name="connsiteX129" fmla="*/ 177186 w 946487"/>
                <a:gd name="connsiteY129" fmla="*/ 936215 h 1013412"/>
                <a:gd name="connsiteX130" fmla="*/ 200509 w 946487"/>
                <a:gd name="connsiteY130" fmla="*/ 932631 h 1013412"/>
                <a:gd name="connsiteX131" fmla="*/ 208960 w 946487"/>
                <a:gd name="connsiteY131" fmla="*/ 930277 h 1013412"/>
                <a:gd name="connsiteX132" fmla="*/ 214577 w 946487"/>
                <a:gd name="connsiteY132" fmla="*/ 928993 h 1013412"/>
                <a:gd name="connsiteX133" fmla="*/ 251326 w 946487"/>
                <a:gd name="connsiteY133" fmla="*/ 924179 h 1013412"/>
                <a:gd name="connsiteX134" fmla="*/ 252075 w 946487"/>
                <a:gd name="connsiteY134" fmla="*/ 924339 h 1013412"/>
                <a:gd name="connsiteX135" fmla="*/ 264164 w 946487"/>
                <a:gd name="connsiteY135" fmla="*/ 923376 h 1013412"/>
                <a:gd name="connsiteX136" fmla="*/ 274594 w 946487"/>
                <a:gd name="connsiteY136" fmla="*/ 921558 h 1013412"/>
                <a:gd name="connsiteX137" fmla="*/ 295296 w 946487"/>
                <a:gd name="connsiteY137" fmla="*/ 918455 h 1013412"/>
                <a:gd name="connsiteX138" fmla="*/ 304871 w 946487"/>
                <a:gd name="connsiteY138" fmla="*/ 920274 h 1013412"/>
                <a:gd name="connsiteX139" fmla="*/ 316425 w 946487"/>
                <a:gd name="connsiteY139" fmla="*/ 922093 h 1013412"/>
                <a:gd name="connsiteX140" fmla="*/ 325037 w 946487"/>
                <a:gd name="connsiteY140" fmla="*/ 920220 h 1013412"/>
                <a:gd name="connsiteX141" fmla="*/ 332579 w 946487"/>
                <a:gd name="connsiteY141" fmla="*/ 922093 h 1013412"/>
                <a:gd name="connsiteX142" fmla="*/ 341566 w 946487"/>
                <a:gd name="connsiteY142" fmla="*/ 916637 h 1013412"/>
                <a:gd name="connsiteX143" fmla="*/ 343866 w 946487"/>
                <a:gd name="connsiteY143" fmla="*/ 908238 h 1013412"/>
                <a:gd name="connsiteX144" fmla="*/ 337875 w 946487"/>
                <a:gd name="connsiteY144" fmla="*/ 880423 h 1013412"/>
                <a:gd name="connsiteX145" fmla="*/ 340550 w 946487"/>
                <a:gd name="connsiteY145" fmla="*/ 872720 h 1013412"/>
                <a:gd name="connsiteX146" fmla="*/ 338410 w 946487"/>
                <a:gd name="connsiteY146" fmla="*/ 853570 h 1013412"/>
                <a:gd name="connsiteX147" fmla="*/ 338463 w 946487"/>
                <a:gd name="connsiteY147" fmla="*/ 827199 h 1013412"/>
                <a:gd name="connsiteX148" fmla="*/ 340550 w 946487"/>
                <a:gd name="connsiteY148" fmla="*/ 811526 h 1013412"/>
                <a:gd name="connsiteX149" fmla="*/ 339908 w 946487"/>
                <a:gd name="connsiteY149" fmla="*/ 787989 h 1013412"/>
                <a:gd name="connsiteX150" fmla="*/ 347878 w 946487"/>
                <a:gd name="connsiteY150" fmla="*/ 781677 h 1013412"/>
                <a:gd name="connsiteX151" fmla="*/ 352264 w 946487"/>
                <a:gd name="connsiteY151" fmla="*/ 776061 h 1013412"/>
                <a:gd name="connsiteX152" fmla="*/ 351087 w 946487"/>
                <a:gd name="connsiteY152" fmla="*/ 768144 h 1013412"/>
                <a:gd name="connsiteX153" fmla="*/ 344775 w 946487"/>
                <a:gd name="connsiteY153" fmla="*/ 755199 h 1013412"/>
                <a:gd name="connsiteX154" fmla="*/ 337340 w 946487"/>
                <a:gd name="connsiteY154" fmla="*/ 737868 h 1013412"/>
                <a:gd name="connsiteX155" fmla="*/ 337822 w 946487"/>
                <a:gd name="connsiteY155" fmla="*/ 731074 h 1013412"/>
                <a:gd name="connsiteX156" fmla="*/ 352585 w 946487"/>
                <a:gd name="connsiteY156" fmla="*/ 725297 h 1013412"/>
                <a:gd name="connsiteX157" fmla="*/ 386071 w 946487"/>
                <a:gd name="connsiteY157" fmla="*/ 712620 h 1013412"/>
                <a:gd name="connsiteX158" fmla="*/ 405328 w 946487"/>
                <a:gd name="connsiteY158" fmla="*/ 705345 h 1013412"/>
                <a:gd name="connsiteX159" fmla="*/ 450475 w 946487"/>
                <a:gd name="connsiteY159" fmla="*/ 672287 h 1013412"/>
                <a:gd name="connsiteX160" fmla="*/ 472032 w 946487"/>
                <a:gd name="connsiteY160" fmla="*/ 656935 h 1013412"/>
                <a:gd name="connsiteX161" fmla="*/ 549702 w 946487"/>
                <a:gd name="connsiteY161" fmla="*/ 647841 h 1013412"/>
                <a:gd name="connsiteX162" fmla="*/ 610522 w 946487"/>
                <a:gd name="connsiteY162" fmla="*/ 642064 h 1013412"/>
                <a:gd name="connsiteX163" fmla="*/ 655027 w 946487"/>
                <a:gd name="connsiteY163" fmla="*/ 639550 h 1013412"/>
                <a:gd name="connsiteX164" fmla="*/ 686373 w 946487"/>
                <a:gd name="connsiteY164" fmla="*/ 633666 h 1013412"/>
                <a:gd name="connsiteX165" fmla="*/ 701886 w 946487"/>
                <a:gd name="connsiteY165" fmla="*/ 625535 h 1013412"/>
                <a:gd name="connsiteX166" fmla="*/ 728578 w 946487"/>
                <a:gd name="connsiteY166" fmla="*/ 604673 h 1013412"/>
                <a:gd name="connsiteX167" fmla="*/ 746765 w 946487"/>
                <a:gd name="connsiteY167" fmla="*/ 594082 h 1013412"/>
                <a:gd name="connsiteX168" fmla="*/ 774741 w 946487"/>
                <a:gd name="connsiteY168" fmla="*/ 579639 h 1013412"/>
                <a:gd name="connsiteX169" fmla="*/ 799989 w 946487"/>
                <a:gd name="connsiteY169" fmla="*/ 565625 h 1013412"/>
                <a:gd name="connsiteX170" fmla="*/ 803252 w 946487"/>
                <a:gd name="connsiteY170" fmla="*/ 557708 h 1013412"/>
                <a:gd name="connsiteX171" fmla="*/ 803947 w 946487"/>
                <a:gd name="connsiteY171" fmla="*/ 547063 h 1013412"/>
                <a:gd name="connsiteX172" fmla="*/ 810741 w 946487"/>
                <a:gd name="connsiteY172" fmla="*/ 537916 h 1013412"/>
                <a:gd name="connsiteX173" fmla="*/ 820904 w 946487"/>
                <a:gd name="connsiteY173" fmla="*/ 534065 h 1013412"/>
                <a:gd name="connsiteX174" fmla="*/ 830319 w 946487"/>
                <a:gd name="connsiteY174" fmla="*/ 532834 h 1013412"/>
                <a:gd name="connsiteX175" fmla="*/ 832351 w 946487"/>
                <a:gd name="connsiteY175" fmla="*/ 527860 h 1013412"/>
                <a:gd name="connsiteX176" fmla="*/ 827484 w 946487"/>
                <a:gd name="connsiteY176" fmla="*/ 519729 h 1013412"/>
                <a:gd name="connsiteX177" fmla="*/ 831335 w 946487"/>
                <a:gd name="connsiteY177" fmla="*/ 513952 h 1013412"/>
                <a:gd name="connsiteX178" fmla="*/ 835080 w 946487"/>
                <a:gd name="connsiteY178" fmla="*/ 521120 h 1013412"/>
                <a:gd name="connsiteX179" fmla="*/ 839947 w 946487"/>
                <a:gd name="connsiteY179" fmla="*/ 527325 h 1013412"/>
                <a:gd name="connsiteX180" fmla="*/ 847008 w 946487"/>
                <a:gd name="connsiteY180" fmla="*/ 523420 h 1013412"/>
                <a:gd name="connsiteX181" fmla="*/ 849094 w 946487"/>
                <a:gd name="connsiteY181" fmla="*/ 512133 h 1013412"/>
                <a:gd name="connsiteX182" fmla="*/ 856262 w 946487"/>
                <a:gd name="connsiteY182" fmla="*/ 504109 h 1013412"/>
                <a:gd name="connsiteX183" fmla="*/ 863377 w 946487"/>
                <a:gd name="connsiteY183" fmla="*/ 512026 h 1013412"/>
                <a:gd name="connsiteX184" fmla="*/ 871293 w 946487"/>
                <a:gd name="connsiteY184" fmla="*/ 509244 h 1013412"/>
                <a:gd name="connsiteX185" fmla="*/ 881403 w 946487"/>
                <a:gd name="connsiteY185" fmla="*/ 509672 h 1013412"/>
                <a:gd name="connsiteX186" fmla="*/ 904351 w 946487"/>
                <a:gd name="connsiteY186" fmla="*/ 501863 h 1013412"/>
                <a:gd name="connsiteX187" fmla="*/ 914943 w 946487"/>
                <a:gd name="connsiteY187" fmla="*/ 494962 h 1013412"/>
                <a:gd name="connsiteX188" fmla="*/ 926283 w 946487"/>
                <a:gd name="connsiteY188" fmla="*/ 496567 h 1013412"/>
                <a:gd name="connsiteX189" fmla="*/ 940191 w 946487"/>
                <a:gd name="connsiteY189" fmla="*/ 491967 h 1013412"/>
                <a:gd name="connsiteX190" fmla="*/ 943989 w 946487"/>
                <a:gd name="connsiteY190" fmla="*/ 481268 h 10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46487" h="1013412">
                  <a:moveTo>
                    <a:pt x="943882" y="481215"/>
                  </a:moveTo>
                  <a:cubicBezTo>
                    <a:pt x="938693" y="473191"/>
                    <a:pt x="919008" y="441898"/>
                    <a:pt x="909219" y="426921"/>
                  </a:cubicBezTo>
                  <a:cubicBezTo>
                    <a:pt x="899430" y="411943"/>
                    <a:pt x="886325" y="390814"/>
                    <a:pt x="884399" y="387872"/>
                  </a:cubicBezTo>
                  <a:cubicBezTo>
                    <a:pt x="882473" y="384930"/>
                    <a:pt x="874236" y="381453"/>
                    <a:pt x="867924" y="377441"/>
                  </a:cubicBezTo>
                  <a:cubicBezTo>
                    <a:pt x="861611" y="373429"/>
                    <a:pt x="846794" y="366154"/>
                    <a:pt x="843906" y="365566"/>
                  </a:cubicBezTo>
                  <a:cubicBezTo>
                    <a:pt x="841017" y="364978"/>
                    <a:pt x="836150" y="368561"/>
                    <a:pt x="834491" y="370113"/>
                  </a:cubicBezTo>
                  <a:cubicBezTo>
                    <a:pt x="832833" y="371610"/>
                    <a:pt x="831175" y="373643"/>
                    <a:pt x="828286" y="371290"/>
                  </a:cubicBezTo>
                  <a:cubicBezTo>
                    <a:pt x="825398" y="368936"/>
                    <a:pt x="822990" y="365191"/>
                    <a:pt x="818069" y="359735"/>
                  </a:cubicBezTo>
                  <a:cubicBezTo>
                    <a:pt x="813202" y="354279"/>
                    <a:pt x="809243" y="353209"/>
                    <a:pt x="809243" y="350642"/>
                  </a:cubicBezTo>
                  <a:cubicBezTo>
                    <a:pt x="809243" y="348074"/>
                    <a:pt x="811115" y="347753"/>
                    <a:pt x="813362" y="344651"/>
                  </a:cubicBezTo>
                  <a:cubicBezTo>
                    <a:pt x="815609" y="341548"/>
                    <a:pt x="813255" y="336467"/>
                    <a:pt x="811918" y="330315"/>
                  </a:cubicBezTo>
                  <a:cubicBezTo>
                    <a:pt x="810581" y="324163"/>
                    <a:pt x="807959" y="321756"/>
                    <a:pt x="803947" y="316407"/>
                  </a:cubicBezTo>
                  <a:cubicBezTo>
                    <a:pt x="799936" y="311058"/>
                    <a:pt x="795335" y="306725"/>
                    <a:pt x="792928" y="304425"/>
                  </a:cubicBezTo>
                  <a:cubicBezTo>
                    <a:pt x="790521" y="302125"/>
                    <a:pt x="793196" y="298969"/>
                    <a:pt x="790040" y="296562"/>
                  </a:cubicBezTo>
                  <a:cubicBezTo>
                    <a:pt x="786884" y="294155"/>
                    <a:pt x="789933" y="293031"/>
                    <a:pt x="787472" y="291213"/>
                  </a:cubicBezTo>
                  <a:cubicBezTo>
                    <a:pt x="784958" y="289394"/>
                    <a:pt x="780197" y="287468"/>
                    <a:pt x="775222" y="285168"/>
                  </a:cubicBezTo>
                  <a:cubicBezTo>
                    <a:pt x="770248" y="282868"/>
                    <a:pt x="767466" y="283724"/>
                    <a:pt x="767252" y="279819"/>
                  </a:cubicBezTo>
                  <a:cubicBezTo>
                    <a:pt x="767038" y="275914"/>
                    <a:pt x="766075" y="268960"/>
                    <a:pt x="765808" y="263129"/>
                  </a:cubicBezTo>
                  <a:cubicBezTo>
                    <a:pt x="765541" y="257299"/>
                    <a:pt x="762438" y="232051"/>
                    <a:pt x="761582" y="226381"/>
                  </a:cubicBezTo>
                  <a:cubicBezTo>
                    <a:pt x="760726" y="220711"/>
                    <a:pt x="759763" y="219373"/>
                    <a:pt x="755752" y="212687"/>
                  </a:cubicBezTo>
                  <a:cubicBezTo>
                    <a:pt x="751740" y="206000"/>
                    <a:pt x="740988" y="183320"/>
                    <a:pt x="733232" y="170963"/>
                  </a:cubicBezTo>
                  <a:cubicBezTo>
                    <a:pt x="725475" y="158607"/>
                    <a:pt x="711835" y="130684"/>
                    <a:pt x="707449" y="123409"/>
                  </a:cubicBezTo>
                  <a:cubicBezTo>
                    <a:pt x="703062" y="116135"/>
                    <a:pt x="691027" y="95112"/>
                    <a:pt x="686533" y="86286"/>
                  </a:cubicBezTo>
                  <a:cubicBezTo>
                    <a:pt x="682040" y="77460"/>
                    <a:pt x="678403" y="71630"/>
                    <a:pt x="671556" y="68153"/>
                  </a:cubicBezTo>
                  <a:cubicBezTo>
                    <a:pt x="664762" y="64676"/>
                    <a:pt x="654973" y="57454"/>
                    <a:pt x="646040" y="52747"/>
                  </a:cubicBezTo>
                  <a:cubicBezTo>
                    <a:pt x="637107" y="48040"/>
                    <a:pt x="629030" y="42851"/>
                    <a:pt x="623627" y="38893"/>
                  </a:cubicBezTo>
                  <a:cubicBezTo>
                    <a:pt x="618225" y="34934"/>
                    <a:pt x="615336" y="33918"/>
                    <a:pt x="610201" y="30922"/>
                  </a:cubicBezTo>
                  <a:cubicBezTo>
                    <a:pt x="605066" y="27927"/>
                    <a:pt x="601375" y="25466"/>
                    <a:pt x="599342" y="22524"/>
                  </a:cubicBezTo>
                  <a:cubicBezTo>
                    <a:pt x="597309" y="19582"/>
                    <a:pt x="595063" y="20171"/>
                    <a:pt x="591318" y="17175"/>
                  </a:cubicBezTo>
                  <a:cubicBezTo>
                    <a:pt x="587574" y="14180"/>
                    <a:pt x="590141" y="10328"/>
                    <a:pt x="586183" y="10007"/>
                  </a:cubicBezTo>
                  <a:cubicBezTo>
                    <a:pt x="582278" y="9686"/>
                    <a:pt x="581315" y="7547"/>
                    <a:pt x="577838" y="3802"/>
                  </a:cubicBezTo>
                  <a:cubicBezTo>
                    <a:pt x="574362" y="58"/>
                    <a:pt x="572061" y="914"/>
                    <a:pt x="566498" y="1288"/>
                  </a:cubicBezTo>
                  <a:cubicBezTo>
                    <a:pt x="560935" y="1662"/>
                    <a:pt x="562112" y="-798"/>
                    <a:pt x="556870" y="272"/>
                  </a:cubicBezTo>
                  <a:cubicBezTo>
                    <a:pt x="551574" y="1395"/>
                    <a:pt x="550397" y="4765"/>
                    <a:pt x="543336" y="5942"/>
                  </a:cubicBezTo>
                  <a:cubicBezTo>
                    <a:pt x="536276" y="7119"/>
                    <a:pt x="524186" y="9847"/>
                    <a:pt x="517607" y="15891"/>
                  </a:cubicBezTo>
                  <a:cubicBezTo>
                    <a:pt x="510974" y="21882"/>
                    <a:pt x="514986" y="25520"/>
                    <a:pt x="509958" y="30387"/>
                  </a:cubicBezTo>
                  <a:cubicBezTo>
                    <a:pt x="504929" y="35255"/>
                    <a:pt x="481500" y="47933"/>
                    <a:pt x="472299" y="53870"/>
                  </a:cubicBezTo>
                  <a:cubicBezTo>
                    <a:pt x="463099" y="59808"/>
                    <a:pt x="445554" y="70453"/>
                    <a:pt x="435765" y="75909"/>
                  </a:cubicBezTo>
                  <a:cubicBezTo>
                    <a:pt x="425976" y="81365"/>
                    <a:pt x="407682" y="91154"/>
                    <a:pt x="399444" y="96717"/>
                  </a:cubicBezTo>
                  <a:cubicBezTo>
                    <a:pt x="391206" y="102280"/>
                    <a:pt x="368098" y="117739"/>
                    <a:pt x="363658" y="121751"/>
                  </a:cubicBezTo>
                  <a:cubicBezTo>
                    <a:pt x="359272" y="125763"/>
                    <a:pt x="344294" y="136515"/>
                    <a:pt x="336912" y="140152"/>
                  </a:cubicBezTo>
                  <a:cubicBezTo>
                    <a:pt x="329530" y="143790"/>
                    <a:pt x="312466" y="154060"/>
                    <a:pt x="308134" y="155879"/>
                  </a:cubicBezTo>
                  <a:cubicBezTo>
                    <a:pt x="303801" y="157698"/>
                    <a:pt x="304978" y="154435"/>
                    <a:pt x="301019" y="155879"/>
                  </a:cubicBezTo>
                  <a:cubicBezTo>
                    <a:pt x="297114" y="157323"/>
                    <a:pt x="268497" y="172568"/>
                    <a:pt x="260954" y="176473"/>
                  </a:cubicBezTo>
                  <a:cubicBezTo>
                    <a:pt x="253358" y="180431"/>
                    <a:pt x="242927" y="184818"/>
                    <a:pt x="234690" y="191932"/>
                  </a:cubicBezTo>
                  <a:cubicBezTo>
                    <a:pt x="226452" y="199047"/>
                    <a:pt x="212437" y="210654"/>
                    <a:pt x="208425" y="213596"/>
                  </a:cubicBezTo>
                  <a:cubicBezTo>
                    <a:pt x="204413" y="216592"/>
                    <a:pt x="206821" y="218945"/>
                    <a:pt x="209014" y="223064"/>
                  </a:cubicBezTo>
                  <a:cubicBezTo>
                    <a:pt x="211207" y="227183"/>
                    <a:pt x="214577" y="235260"/>
                    <a:pt x="216663" y="242910"/>
                  </a:cubicBezTo>
                  <a:cubicBezTo>
                    <a:pt x="218749" y="250559"/>
                    <a:pt x="218856" y="254036"/>
                    <a:pt x="221959" y="254410"/>
                  </a:cubicBezTo>
                  <a:cubicBezTo>
                    <a:pt x="225008" y="254785"/>
                    <a:pt x="225489" y="256497"/>
                    <a:pt x="225008" y="258048"/>
                  </a:cubicBezTo>
                  <a:cubicBezTo>
                    <a:pt x="224526" y="259599"/>
                    <a:pt x="224633" y="262916"/>
                    <a:pt x="228271" y="265323"/>
                  </a:cubicBezTo>
                  <a:cubicBezTo>
                    <a:pt x="231908" y="267730"/>
                    <a:pt x="235866" y="272704"/>
                    <a:pt x="236722" y="275593"/>
                  </a:cubicBezTo>
                  <a:cubicBezTo>
                    <a:pt x="237578" y="278482"/>
                    <a:pt x="233673" y="283456"/>
                    <a:pt x="230571" y="291534"/>
                  </a:cubicBezTo>
                  <a:cubicBezTo>
                    <a:pt x="227522" y="299611"/>
                    <a:pt x="225275" y="311860"/>
                    <a:pt x="221263" y="314856"/>
                  </a:cubicBezTo>
                  <a:cubicBezTo>
                    <a:pt x="217251" y="317851"/>
                    <a:pt x="216396" y="313893"/>
                    <a:pt x="214363" y="311593"/>
                  </a:cubicBezTo>
                  <a:cubicBezTo>
                    <a:pt x="212330" y="309293"/>
                    <a:pt x="208211" y="310363"/>
                    <a:pt x="203344" y="305816"/>
                  </a:cubicBezTo>
                  <a:cubicBezTo>
                    <a:pt x="198476" y="301323"/>
                    <a:pt x="200669" y="297578"/>
                    <a:pt x="196229" y="294422"/>
                  </a:cubicBezTo>
                  <a:cubicBezTo>
                    <a:pt x="191843" y="291266"/>
                    <a:pt x="191255" y="286345"/>
                    <a:pt x="189115" y="283296"/>
                  </a:cubicBezTo>
                  <a:cubicBezTo>
                    <a:pt x="187029" y="280247"/>
                    <a:pt x="184408" y="274684"/>
                    <a:pt x="180556" y="277733"/>
                  </a:cubicBezTo>
                  <a:cubicBezTo>
                    <a:pt x="176705" y="280782"/>
                    <a:pt x="171249" y="292015"/>
                    <a:pt x="169056" y="299504"/>
                  </a:cubicBezTo>
                  <a:cubicBezTo>
                    <a:pt x="166862" y="306993"/>
                    <a:pt x="166755" y="313037"/>
                    <a:pt x="162423" y="313679"/>
                  </a:cubicBezTo>
                  <a:cubicBezTo>
                    <a:pt x="158090" y="314374"/>
                    <a:pt x="155897" y="313572"/>
                    <a:pt x="155148" y="317637"/>
                  </a:cubicBezTo>
                  <a:cubicBezTo>
                    <a:pt x="154399" y="321649"/>
                    <a:pt x="156111" y="327533"/>
                    <a:pt x="155148" y="335397"/>
                  </a:cubicBezTo>
                  <a:cubicBezTo>
                    <a:pt x="154185" y="343260"/>
                    <a:pt x="148408" y="345988"/>
                    <a:pt x="149692" y="351765"/>
                  </a:cubicBezTo>
                  <a:cubicBezTo>
                    <a:pt x="150975" y="357542"/>
                    <a:pt x="149424" y="360324"/>
                    <a:pt x="146589" y="361929"/>
                  </a:cubicBezTo>
                  <a:cubicBezTo>
                    <a:pt x="143807" y="363533"/>
                    <a:pt x="143700" y="365726"/>
                    <a:pt x="145145" y="367706"/>
                  </a:cubicBezTo>
                  <a:cubicBezTo>
                    <a:pt x="146589" y="369631"/>
                    <a:pt x="146536" y="373536"/>
                    <a:pt x="142470" y="373590"/>
                  </a:cubicBezTo>
                  <a:cubicBezTo>
                    <a:pt x="138458" y="373643"/>
                    <a:pt x="137495" y="375034"/>
                    <a:pt x="134179" y="377548"/>
                  </a:cubicBezTo>
                  <a:cubicBezTo>
                    <a:pt x="130863" y="380062"/>
                    <a:pt x="125246" y="377815"/>
                    <a:pt x="119201" y="378404"/>
                  </a:cubicBezTo>
                  <a:cubicBezTo>
                    <a:pt x="113157" y="378992"/>
                    <a:pt x="112354" y="379795"/>
                    <a:pt x="109840" y="383860"/>
                  </a:cubicBezTo>
                  <a:cubicBezTo>
                    <a:pt x="107326" y="387979"/>
                    <a:pt x="104170" y="386214"/>
                    <a:pt x="104759" y="392044"/>
                  </a:cubicBezTo>
                  <a:cubicBezTo>
                    <a:pt x="105347" y="397875"/>
                    <a:pt x="107433" y="398891"/>
                    <a:pt x="106952" y="406113"/>
                  </a:cubicBezTo>
                  <a:cubicBezTo>
                    <a:pt x="106470" y="413280"/>
                    <a:pt x="103207" y="413762"/>
                    <a:pt x="100640" y="418202"/>
                  </a:cubicBezTo>
                  <a:cubicBezTo>
                    <a:pt x="98072" y="422588"/>
                    <a:pt x="99891" y="431254"/>
                    <a:pt x="98233" y="438956"/>
                  </a:cubicBezTo>
                  <a:cubicBezTo>
                    <a:pt x="96574" y="446552"/>
                    <a:pt x="99088" y="454469"/>
                    <a:pt x="98393" y="463723"/>
                  </a:cubicBezTo>
                  <a:cubicBezTo>
                    <a:pt x="97698" y="472924"/>
                    <a:pt x="96253" y="481536"/>
                    <a:pt x="93632" y="490308"/>
                  </a:cubicBezTo>
                  <a:cubicBezTo>
                    <a:pt x="91065" y="499081"/>
                    <a:pt x="92616" y="506730"/>
                    <a:pt x="90637" y="512614"/>
                  </a:cubicBezTo>
                  <a:cubicBezTo>
                    <a:pt x="88604" y="518498"/>
                    <a:pt x="81597" y="523099"/>
                    <a:pt x="81008" y="529143"/>
                  </a:cubicBezTo>
                  <a:cubicBezTo>
                    <a:pt x="80420" y="535188"/>
                    <a:pt x="77424" y="540056"/>
                    <a:pt x="73947" y="549256"/>
                  </a:cubicBezTo>
                  <a:cubicBezTo>
                    <a:pt x="70470" y="558457"/>
                    <a:pt x="71701" y="567978"/>
                    <a:pt x="69133" y="572846"/>
                  </a:cubicBezTo>
                  <a:cubicBezTo>
                    <a:pt x="66566" y="577714"/>
                    <a:pt x="67635" y="584133"/>
                    <a:pt x="65817" y="587717"/>
                  </a:cubicBezTo>
                  <a:cubicBezTo>
                    <a:pt x="63998" y="591301"/>
                    <a:pt x="65656" y="597345"/>
                    <a:pt x="64640" y="602801"/>
                  </a:cubicBezTo>
                  <a:cubicBezTo>
                    <a:pt x="63624" y="608257"/>
                    <a:pt x="64693" y="612055"/>
                    <a:pt x="64907" y="618046"/>
                  </a:cubicBezTo>
                  <a:cubicBezTo>
                    <a:pt x="65121" y="624037"/>
                    <a:pt x="64051" y="631794"/>
                    <a:pt x="65335" y="635913"/>
                  </a:cubicBezTo>
                  <a:cubicBezTo>
                    <a:pt x="66619" y="640031"/>
                    <a:pt x="66512" y="645648"/>
                    <a:pt x="66138" y="653137"/>
                  </a:cubicBezTo>
                  <a:cubicBezTo>
                    <a:pt x="65763" y="660626"/>
                    <a:pt x="66726" y="669077"/>
                    <a:pt x="66298" y="676673"/>
                  </a:cubicBezTo>
                  <a:cubicBezTo>
                    <a:pt x="65870" y="684216"/>
                    <a:pt x="65068" y="687104"/>
                    <a:pt x="63356" y="691437"/>
                  </a:cubicBezTo>
                  <a:cubicBezTo>
                    <a:pt x="61644" y="695770"/>
                    <a:pt x="63410" y="699354"/>
                    <a:pt x="60895" y="704863"/>
                  </a:cubicBezTo>
                  <a:cubicBezTo>
                    <a:pt x="58381" y="710426"/>
                    <a:pt x="59291" y="716685"/>
                    <a:pt x="59451" y="718825"/>
                  </a:cubicBezTo>
                  <a:cubicBezTo>
                    <a:pt x="59612" y="720964"/>
                    <a:pt x="60414" y="724655"/>
                    <a:pt x="57365" y="724976"/>
                  </a:cubicBezTo>
                  <a:cubicBezTo>
                    <a:pt x="55493" y="725190"/>
                    <a:pt x="54476" y="724495"/>
                    <a:pt x="52979" y="724174"/>
                  </a:cubicBezTo>
                  <a:cubicBezTo>
                    <a:pt x="52979" y="724174"/>
                    <a:pt x="52979" y="724174"/>
                    <a:pt x="52979" y="724174"/>
                  </a:cubicBezTo>
                  <a:cubicBezTo>
                    <a:pt x="52123" y="723746"/>
                    <a:pt x="50625" y="724067"/>
                    <a:pt x="49716" y="724174"/>
                  </a:cubicBezTo>
                  <a:cubicBezTo>
                    <a:pt x="48806" y="724281"/>
                    <a:pt x="48004" y="724976"/>
                    <a:pt x="48004" y="724976"/>
                  </a:cubicBezTo>
                  <a:cubicBezTo>
                    <a:pt x="48004" y="724976"/>
                    <a:pt x="48004" y="724976"/>
                    <a:pt x="48004" y="724976"/>
                  </a:cubicBezTo>
                  <a:cubicBezTo>
                    <a:pt x="44688" y="726634"/>
                    <a:pt x="44153" y="730218"/>
                    <a:pt x="41745" y="735300"/>
                  </a:cubicBezTo>
                  <a:cubicBezTo>
                    <a:pt x="39071" y="740970"/>
                    <a:pt x="39820" y="746052"/>
                    <a:pt x="41745" y="750545"/>
                  </a:cubicBezTo>
                  <a:cubicBezTo>
                    <a:pt x="43671" y="755038"/>
                    <a:pt x="42601" y="758034"/>
                    <a:pt x="42815" y="766004"/>
                  </a:cubicBezTo>
                  <a:cubicBezTo>
                    <a:pt x="43029" y="773974"/>
                    <a:pt x="46667" y="779698"/>
                    <a:pt x="48646" y="784405"/>
                  </a:cubicBezTo>
                  <a:cubicBezTo>
                    <a:pt x="50679" y="789113"/>
                    <a:pt x="52176" y="793980"/>
                    <a:pt x="53353" y="802165"/>
                  </a:cubicBezTo>
                  <a:cubicBezTo>
                    <a:pt x="54530" y="810295"/>
                    <a:pt x="55065" y="812595"/>
                    <a:pt x="56991" y="817677"/>
                  </a:cubicBezTo>
                  <a:cubicBezTo>
                    <a:pt x="58916" y="822759"/>
                    <a:pt x="59986" y="834848"/>
                    <a:pt x="61109" y="840411"/>
                  </a:cubicBezTo>
                  <a:cubicBezTo>
                    <a:pt x="62286" y="845974"/>
                    <a:pt x="60735" y="851323"/>
                    <a:pt x="57846" y="858812"/>
                  </a:cubicBezTo>
                  <a:cubicBezTo>
                    <a:pt x="54958" y="866301"/>
                    <a:pt x="50732" y="882188"/>
                    <a:pt x="48432" y="885772"/>
                  </a:cubicBezTo>
                  <a:cubicBezTo>
                    <a:pt x="46132" y="889302"/>
                    <a:pt x="43457" y="900750"/>
                    <a:pt x="40783" y="906206"/>
                  </a:cubicBezTo>
                  <a:cubicBezTo>
                    <a:pt x="38108" y="911662"/>
                    <a:pt x="34952" y="922200"/>
                    <a:pt x="32812" y="928458"/>
                  </a:cubicBezTo>
                  <a:cubicBezTo>
                    <a:pt x="30726" y="934717"/>
                    <a:pt x="29335" y="941403"/>
                    <a:pt x="27891" y="944452"/>
                  </a:cubicBezTo>
                  <a:cubicBezTo>
                    <a:pt x="26393" y="947501"/>
                    <a:pt x="26875" y="951246"/>
                    <a:pt x="29817" y="952957"/>
                  </a:cubicBezTo>
                  <a:cubicBezTo>
                    <a:pt x="32759" y="954616"/>
                    <a:pt x="32277" y="957665"/>
                    <a:pt x="29656" y="956648"/>
                  </a:cubicBezTo>
                  <a:cubicBezTo>
                    <a:pt x="27089" y="955632"/>
                    <a:pt x="25377" y="956648"/>
                    <a:pt x="23879" y="959109"/>
                  </a:cubicBezTo>
                  <a:cubicBezTo>
                    <a:pt x="22328" y="961623"/>
                    <a:pt x="21205" y="965902"/>
                    <a:pt x="20188" y="967989"/>
                  </a:cubicBezTo>
                  <a:cubicBezTo>
                    <a:pt x="19172" y="970075"/>
                    <a:pt x="18316" y="972696"/>
                    <a:pt x="21258" y="973712"/>
                  </a:cubicBezTo>
                  <a:cubicBezTo>
                    <a:pt x="24200" y="974728"/>
                    <a:pt x="25538" y="976119"/>
                    <a:pt x="23719" y="977777"/>
                  </a:cubicBezTo>
                  <a:cubicBezTo>
                    <a:pt x="21900" y="979436"/>
                    <a:pt x="17353" y="977350"/>
                    <a:pt x="16337" y="980131"/>
                  </a:cubicBezTo>
                  <a:cubicBezTo>
                    <a:pt x="15321" y="982913"/>
                    <a:pt x="11576" y="994841"/>
                    <a:pt x="7939" y="998693"/>
                  </a:cubicBezTo>
                  <a:cubicBezTo>
                    <a:pt x="4301" y="1002491"/>
                    <a:pt x="-1208" y="1007091"/>
                    <a:pt x="236" y="1012066"/>
                  </a:cubicBezTo>
                  <a:cubicBezTo>
                    <a:pt x="6708" y="1012708"/>
                    <a:pt x="16711" y="1013510"/>
                    <a:pt x="22221" y="1013403"/>
                  </a:cubicBezTo>
                  <a:cubicBezTo>
                    <a:pt x="24949" y="1013349"/>
                    <a:pt x="27998" y="1010621"/>
                    <a:pt x="30887" y="1006930"/>
                  </a:cubicBezTo>
                  <a:cubicBezTo>
                    <a:pt x="33080" y="1003828"/>
                    <a:pt x="35487" y="1000084"/>
                    <a:pt x="37734" y="996500"/>
                  </a:cubicBezTo>
                  <a:cubicBezTo>
                    <a:pt x="39285" y="993771"/>
                    <a:pt x="40622" y="991204"/>
                    <a:pt x="41692" y="989225"/>
                  </a:cubicBezTo>
                  <a:lnTo>
                    <a:pt x="42601" y="987513"/>
                  </a:lnTo>
                  <a:cubicBezTo>
                    <a:pt x="43029" y="986657"/>
                    <a:pt x="43457" y="985908"/>
                    <a:pt x="43832" y="985159"/>
                  </a:cubicBezTo>
                  <a:cubicBezTo>
                    <a:pt x="47576" y="977938"/>
                    <a:pt x="49502" y="974301"/>
                    <a:pt x="60361" y="970877"/>
                  </a:cubicBezTo>
                  <a:cubicBezTo>
                    <a:pt x="68919" y="968202"/>
                    <a:pt x="72129" y="968042"/>
                    <a:pt x="79136" y="967721"/>
                  </a:cubicBezTo>
                  <a:cubicBezTo>
                    <a:pt x="81383" y="967614"/>
                    <a:pt x="84057" y="967454"/>
                    <a:pt x="87481" y="967240"/>
                  </a:cubicBezTo>
                  <a:cubicBezTo>
                    <a:pt x="101068" y="966277"/>
                    <a:pt x="104705" y="965635"/>
                    <a:pt x="115938" y="960286"/>
                  </a:cubicBezTo>
                  <a:cubicBezTo>
                    <a:pt x="120271" y="958200"/>
                    <a:pt x="123588" y="956327"/>
                    <a:pt x="126209" y="954830"/>
                  </a:cubicBezTo>
                  <a:cubicBezTo>
                    <a:pt x="130595" y="952315"/>
                    <a:pt x="133805" y="950497"/>
                    <a:pt x="138030" y="949962"/>
                  </a:cubicBezTo>
                  <a:cubicBezTo>
                    <a:pt x="142417" y="949373"/>
                    <a:pt x="145947" y="947448"/>
                    <a:pt x="148889" y="944024"/>
                  </a:cubicBezTo>
                  <a:cubicBezTo>
                    <a:pt x="151564" y="940868"/>
                    <a:pt x="158785" y="935733"/>
                    <a:pt x="177186" y="936215"/>
                  </a:cubicBezTo>
                  <a:cubicBezTo>
                    <a:pt x="188366" y="936535"/>
                    <a:pt x="194250" y="934663"/>
                    <a:pt x="200509" y="932631"/>
                  </a:cubicBezTo>
                  <a:cubicBezTo>
                    <a:pt x="203130" y="931775"/>
                    <a:pt x="205858" y="930919"/>
                    <a:pt x="208960" y="930277"/>
                  </a:cubicBezTo>
                  <a:cubicBezTo>
                    <a:pt x="210619" y="929902"/>
                    <a:pt x="212544" y="929475"/>
                    <a:pt x="214577" y="928993"/>
                  </a:cubicBezTo>
                  <a:cubicBezTo>
                    <a:pt x="224847" y="926586"/>
                    <a:pt x="238969" y="923270"/>
                    <a:pt x="251326" y="924179"/>
                  </a:cubicBezTo>
                  <a:cubicBezTo>
                    <a:pt x="251593" y="924179"/>
                    <a:pt x="251861" y="924286"/>
                    <a:pt x="252075" y="924339"/>
                  </a:cubicBezTo>
                  <a:cubicBezTo>
                    <a:pt x="256514" y="923911"/>
                    <a:pt x="260740" y="923590"/>
                    <a:pt x="264164" y="923376"/>
                  </a:cubicBezTo>
                  <a:cubicBezTo>
                    <a:pt x="266464" y="922521"/>
                    <a:pt x="269566" y="921772"/>
                    <a:pt x="274594" y="921558"/>
                  </a:cubicBezTo>
                  <a:cubicBezTo>
                    <a:pt x="282511" y="921183"/>
                    <a:pt x="289144" y="919472"/>
                    <a:pt x="295296" y="918455"/>
                  </a:cubicBezTo>
                  <a:cubicBezTo>
                    <a:pt x="301501" y="917439"/>
                    <a:pt x="302784" y="918081"/>
                    <a:pt x="304871" y="920274"/>
                  </a:cubicBezTo>
                  <a:cubicBezTo>
                    <a:pt x="306957" y="922414"/>
                    <a:pt x="311557" y="922307"/>
                    <a:pt x="316425" y="922093"/>
                  </a:cubicBezTo>
                  <a:cubicBezTo>
                    <a:pt x="321293" y="921879"/>
                    <a:pt x="320437" y="919793"/>
                    <a:pt x="325037" y="920220"/>
                  </a:cubicBezTo>
                  <a:cubicBezTo>
                    <a:pt x="329637" y="920648"/>
                    <a:pt x="329209" y="923537"/>
                    <a:pt x="332579" y="922093"/>
                  </a:cubicBezTo>
                  <a:cubicBezTo>
                    <a:pt x="335949" y="920648"/>
                    <a:pt x="337875" y="918830"/>
                    <a:pt x="341566" y="916637"/>
                  </a:cubicBezTo>
                  <a:cubicBezTo>
                    <a:pt x="345257" y="914390"/>
                    <a:pt x="344134" y="911822"/>
                    <a:pt x="343866" y="908238"/>
                  </a:cubicBezTo>
                  <a:cubicBezTo>
                    <a:pt x="343599" y="904654"/>
                    <a:pt x="338624" y="886093"/>
                    <a:pt x="337875" y="880423"/>
                  </a:cubicBezTo>
                  <a:cubicBezTo>
                    <a:pt x="337180" y="874753"/>
                    <a:pt x="341138" y="876197"/>
                    <a:pt x="340550" y="872720"/>
                  </a:cubicBezTo>
                  <a:cubicBezTo>
                    <a:pt x="339961" y="869243"/>
                    <a:pt x="338624" y="862664"/>
                    <a:pt x="338410" y="853570"/>
                  </a:cubicBezTo>
                  <a:cubicBezTo>
                    <a:pt x="338196" y="844476"/>
                    <a:pt x="336377" y="832708"/>
                    <a:pt x="338463" y="827199"/>
                  </a:cubicBezTo>
                  <a:cubicBezTo>
                    <a:pt x="340550" y="821742"/>
                    <a:pt x="340336" y="816714"/>
                    <a:pt x="340550" y="811526"/>
                  </a:cubicBezTo>
                  <a:cubicBezTo>
                    <a:pt x="340764" y="806337"/>
                    <a:pt x="339854" y="794034"/>
                    <a:pt x="339908" y="787989"/>
                  </a:cubicBezTo>
                  <a:cubicBezTo>
                    <a:pt x="339961" y="781945"/>
                    <a:pt x="343064" y="781677"/>
                    <a:pt x="347878" y="781677"/>
                  </a:cubicBezTo>
                  <a:cubicBezTo>
                    <a:pt x="352692" y="781677"/>
                    <a:pt x="352318" y="779163"/>
                    <a:pt x="352264" y="776061"/>
                  </a:cubicBezTo>
                  <a:cubicBezTo>
                    <a:pt x="352211" y="772958"/>
                    <a:pt x="352532" y="770444"/>
                    <a:pt x="351087" y="768144"/>
                  </a:cubicBezTo>
                  <a:cubicBezTo>
                    <a:pt x="349643" y="765844"/>
                    <a:pt x="347557" y="760495"/>
                    <a:pt x="344775" y="755199"/>
                  </a:cubicBezTo>
                  <a:cubicBezTo>
                    <a:pt x="341994" y="749903"/>
                    <a:pt x="339747" y="742735"/>
                    <a:pt x="337340" y="737868"/>
                  </a:cubicBezTo>
                  <a:cubicBezTo>
                    <a:pt x="335254" y="733588"/>
                    <a:pt x="335842" y="732090"/>
                    <a:pt x="337822" y="731074"/>
                  </a:cubicBezTo>
                  <a:cubicBezTo>
                    <a:pt x="340657" y="730004"/>
                    <a:pt x="348039" y="727116"/>
                    <a:pt x="352585" y="725297"/>
                  </a:cubicBezTo>
                  <a:cubicBezTo>
                    <a:pt x="360556" y="722034"/>
                    <a:pt x="377031" y="715829"/>
                    <a:pt x="386071" y="712620"/>
                  </a:cubicBezTo>
                  <a:cubicBezTo>
                    <a:pt x="395111" y="709464"/>
                    <a:pt x="400621" y="708126"/>
                    <a:pt x="405328" y="705345"/>
                  </a:cubicBezTo>
                  <a:cubicBezTo>
                    <a:pt x="410035" y="702563"/>
                    <a:pt x="436514" y="683092"/>
                    <a:pt x="450475" y="672287"/>
                  </a:cubicBezTo>
                  <a:cubicBezTo>
                    <a:pt x="464490" y="661428"/>
                    <a:pt x="465934" y="657737"/>
                    <a:pt x="472032" y="656935"/>
                  </a:cubicBezTo>
                  <a:cubicBezTo>
                    <a:pt x="478184" y="656186"/>
                    <a:pt x="530124" y="648965"/>
                    <a:pt x="549702" y="647841"/>
                  </a:cubicBezTo>
                  <a:cubicBezTo>
                    <a:pt x="569280" y="646664"/>
                    <a:pt x="593993" y="642866"/>
                    <a:pt x="610522" y="642064"/>
                  </a:cubicBezTo>
                  <a:cubicBezTo>
                    <a:pt x="626997" y="641315"/>
                    <a:pt x="643687" y="641101"/>
                    <a:pt x="655027" y="639550"/>
                  </a:cubicBezTo>
                  <a:cubicBezTo>
                    <a:pt x="666367" y="637999"/>
                    <a:pt x="678403" y="634896"/>
                    <a:pt x="686373" y="633666"/>
                  </a:cubicBezTo>
                  <a:cubicBezTo>
                    <a:pt x="694343" y="632436"/>
                    <a:pt x="697018" y="629975"/>
                    <a:pt x="701886" y="625535"/>
                  </a:cubicBezTo>
                  <a:cubicBezTo>
                    <a:pt x="706753" y="621095"/>
                    <a:pt x="720929" y="610504"/>
                    <a:pt x="728578" y="604673"/>
                  </a:cubicBezTo>
                  <a:cubicBezTo>
                    <a:pt x="736227" y="598843"/>
                    <a:pt x="738153" y="598575"/>
                    <a:pt x="746765" y="594082"/>
                  </a:cubicBezTo>
                  <a:cubicBezTo>
                    <a:pt x="755377" y="589642"/>
                    <a:pt x="764364" y="584507"/>
                    <a:pt x="774741" y="579639"/>
                  </a:cubicBezTo>
                  <a:cubicBezTo>
                    <a:pt x="785118" y="574772"/>
                    <a:pt x="794159" y="568727"/>
                    <a:pt x="799989" y="565625"/>
                  </a:cubicBezTo>
                  <a:cubicBezTo>
                    <a:pt x="805820" y="562522"/>
                    <a:pt x="805766" y="560168"/>
                    <a:pt x="803252" y="557708"/>
                  </a:cubicBezTo>
                  <a:cubicBezTo>
                    <a:pt x="800738" y="555247"/>
                    <a:pt x="802075" y="551877"/>
                    <a:pt x="803947" y="547063"/>
                  </a:cubicBezTo>
                  <a:cubicBezTo>
                    <a:pt x="805820" y="542249"/>
                    <a:pt x="807371" y="540965"/>
                    <a:pt x="810741" y="537916"/>
                  </a:cubicBezTo>
                  <a:cubicBezTo>
                    <a:pt x="814164" y="534920"/>
                    <a:pt x="818123" y="535348"/>
                    <a:pt x="820904" y="534065"/>
                  </a:cubicBezTo>
                  <a:cubicBezTo>
                    <a:pt x="823686" y="532781"/>
                    <a:pt x="826895" y="533209"/>
                    <a:pt x="830319" y="532834"/>
                  </a:cubicBezTo>
                  <a:cubicBezTo>
                    <a:pt x="833742" y="532460"/>
                    <a:pt x="834063" y="529518"/>
                    <a:pt x="832351" y="527860"/>
                  </a:cubicBezTo>
                  <a:cubicBezTo>
                    <a:pt x="830640" y="526201"/>
                    <a:pt x="829089" y="523099"/>
                    <a:pt x="827484" y="519729"/>
                  </a:cubicBezTo>
                  <a:cubicBezTo>
                    <a:pt x="825879" y="516305"/>
                    <a:pt x="828179" y="513470"/>
                    <a:pt x="831335" y="513952"/>
                  </a:cubicBezTo>
                  <a:cubicBezTo>
                    <a:pt x="834438" y="514487"/>
                    <a:pt x="833849" y="518552"/>
                    <a:pt x="835080" y="521120"/>
                  </a:cubicBezTo>
                  <a:cubicBezTo>
                    <a:pt x="836256" y="523687"/>
                    <a:pt x="837594" y="526897"/>
                    <a:pt x="839947" y="527325"/>
                  </a:cubicBezTo>
                  <a:cubicBezTo>
                    <a:pt x="842355" y="527753"/>
                    <a:pt x="845136" y="526683"/>
                    <a:pt x="847008" y="523420"/>
                  </a:cubicBezTo>
                  <a:cubicBezTo>
                    <a:pt x="848881" y="520157"/>
                    <a:pt x="847704" y="516626"/>
                    <a:pt x="849094" y="512133"/>
                  </a:cubicBezTo>
                  <a:cubicBezTo>
                    <a:pt x="850432" y="507693"/>
                    <a:pt x="853106" y="503788"/>
                    <a:pt x="856262" y="504109"/>
                  </a:cubicBezTo>
                  <a:cubicBezTo>
                    <a:pt x="859365" y="504430"/>
                    <a:pt x="860328" y="511331"/>
                    <a:pt x="863377" y="512026"/>
                  </a:cubicBezTo>
                  <a:cubicBezTo>
                    <a:pt x="866372" y="512721"/>
                    <a:pt x="866479" y="509672"/>
                    <a:pt x="871293" y="509244"/>
                  </a:cubicBezTo>
                  <a:cubicBezTo>
                    <a:pt x="876108" y="508816"/>
                    <a:pt x="876964" y="511384"/>
                    <a:pt x="881403" y="509672"/>
                  </a:cubicBezTo>
                  <a:cubicBezTo>
                    <a:pt x="885843" y="507961"/>
                    <a:pt x="897344" y="504056"/>
                    <a:pt x="904351" y="501863"/>
                  </a:cubicBezTo>
                  <a:cubicBezTo>
                    <a:pt x="911412" y="499669"/>
                    <a:pt x="909166" y="496727"/>
                    <a:pt x="914943" y="494962"/>
                  </a:cubicBezTo>
                  <a:cubicBezTo>
                    <a:pt x="920720" y="493197"/>
                    <a:pt x="921736" y="496032"/>
                    <a:pt x="926283" y="496567"/>
                  </a:cubicBezTo>
                  <a:cubicBezTo>
                    <a:pt x="930776" y="497102"/>
                    <a:pt x="934895" y="493946"/>
                    <a:pt x="940191" y="491967"/>
                  </a:cubicBezTo>
                  <a:cubicBezTo>
                    <a:pt x="945486" y="489987"/>
                    <a:pt x="949177" y="489292"/>
                    <a:pt x="943989" y="48126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8" name="Frihandsfigur: Form 57">
              <a:extLst>
                <a:ext uri="{FF2B5EF4-FFF2-40B4-BE49-F238E27FC236}">
                  <a16:creationId xmlns:a16="http://schemas.microsoft.com/office/drawing/2014/main" id="{611C39C4-38D6-C106-9BA5-AC830B978120}"/>
                </a:ext>
              </a:extLst>
            </p:cNvPr>
            <p:cNvSpPr/>
            <p:nvPr/>
          </p:nvSpPr>
          <p:spPr>
            <a:xfrm>
              <a:off x="2259242" y="5041982"/>
              <a:ext cx="48509" cy="48893"/>
            </a:xfrm>
            <a:custGeom>
              <a:avLst/>
              <a:gdLst>
                <a:gd name="connsiteX0" fmla="*/ 11761 w 48509"/>
                <a:gd name="connsiteY0" fmla="*/ 9784 h 48893"/>
                <a:gd name="connsiteX1" fmla="*/ 15933 w 48509"/>
                <a:gd name="connsiteY1" fmla="*/ 851 h 48893"/>
                <a:gd name="connsiteX2" fmla="*/ 31660 w 48509"/>
                <a:gd name="connsiteY2" fmla="*/ 1493 h 48893"/>
                <a:gd name="connsiteX3" fmla="*/ 38132 w 48509"/>
                <a:gd name="connsiteY3" fmla="*/ 10052 h 48893"/>
                <a:gd name="connsiteX4" fmla="*/ 46316 w 48509"/>
                <a:gd name="connsiteY4" fmla="*/ 10052 h 48893"/>
                <a:gd name="connsiteX5" fmla="*/ 48509 w 48509"/>
                <a:gd name="connsiteY5" fmla="*/ 19787 h 48893"/>
                <a:gd name="connsiteX6" fmla="*/ 44605 w 48509"/>
                <a:gd name="connsiteY6" fmla="*/ 28506 h 48893"/>
                <a:gd name="connsiteX7" fmla="*/ 44498 w 48509"/>
                <a:gd name="connsiteY7" fmla="*/ 39954 h 48893"/>
                <a:gd name="connsiteX8" fmla="*/ 38934 w 48509"/>
                <a:gd name="connsiteY8" fmla="*/ 46587 h 48893"/>
                <a:gd name="connsiteX9" fmla="*/ 28450 w 48509"/>
                <a:gd name="connsiteY9" fmla="*/ 48031 h 48893"/>
                <a:gd name="connsiteX10" fmla="*/ 19089 w 48509"/>
                <a:gd name="connsiteY10" fmla="*/ 47014 h 48893"/>
                <a:gd name="connsiteX11" fmla="*/ 17003 w 48509"/>
                <a:gd name="connsiteY11" fmla="*/ 31288 h 48893"/>
                <a:gd name="connsiteX12" fmla="*/ 17270 w 48509"/>
                <a:gd name="connsiteY12" fmla="*/ 20536 h 48893"/>
                <a:gd name="connsiteX13" fmla="*/ 12349 w 48509"/>
                <a:gd name="connsiteY13" fmla="*/ 22087 h 48893"/>
                <a:gd name="connsiteX14" fmla="*/ 2881 w 48509"/>
                <a:gd name="connsiteY14" fmla="*/ 23639 h 48893"/>
                <a:gd name="connsiteX15" fmla="*/ 260 w 48509"/>
                <a:gd name="connsiteY15" fmla="*/ 16899 h 48893"/>
                <a:gd name="connsiteX16" fmla="*/ 1544 w 48509"/>
                <a:gd name="connsiteY16" fmla="*/ 9089 h 48893"/>
                <a:gd name="connsiteX17" fmla="*/ 9995 w 48509"/>
                <a:gd name="connsiteY17" fmla="*/ 13903 h 48893"/>
                <a:gd name="connsiteX18" fmla="*/ 11814 w 48509"/>
                <a:gd name="connsiteY18" fmla="*/ 9891 h 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9" h="48893">
                  <a:moveTo>
                    <a:pt x="11761" y="9784"/>
                  </a:moveTo>
                  <a:cubicBezTo>
                    <a:pt x="12777" y="5772"/>
                    <a:pt x="10584" y="1975"/>
                    <a:pt x="15933" y="851"/>
                  </a:cubicBezTo>
                  <a:cubicBezTo>
                    <a:pt x="21229" y="-326"/>
                    <a:pt x="29199" y="-433"/>
                    <a:pt x="31660" y="1493"/>
                  </a:cubicBezTo>
                  <a:cubicBezTo>
                    <a:pt x="34120" y="3419"/>
                    <a:pt x="35030" y="8875"/>
                    <a:pt x="38132" y="10052"/>
                  </a:cubicBezTo>
                  <a:cubicBezTo>
                    <a:pt x="41235" y="11229"/>
                    <a:pt x="44765" y="8768"/>
                    <a:pt x="46316" y="10052"/>
                  </a:cubicBezTo>
                  <a:cubicBezTo>
                    <a:pt x="47868" y="11336"/>
                    <a:pt x="48509" y="15775"/>
                    <a:pt x="48509" y="19787"/>
                  </a:cubicBezTo>
                  <a:cubicBezTo>
                    <a:pt x="48509" y="23799"/>
                    <a:pt x="45514" y="25350"/>
                    <a:pt x="44605" y="28506"/>
                  </a:cubicBezTo>
                  <a:cubicBezTo>
                    <a:pt x="43695" y="31609"/>
                    <a:pt x="46423" y="36049"/>
                    <a:pt x="44498" y="39954"/>
                  </a:cubicBezTo>
                  <a:cubicBezTo>
                    <a:pt x="42572" y="43858"/>
                    <a:pt x="42037" y="45677"/>
                    <a:pt x="38934" y="46587"/>
                  </a:cubicBezTo>
                  <a:cubicBezTo>
                    <a:pt x="35832" y="47496"/>
                    <a:pt x="31553" y="47496"/>
                    <a:pt x="28450" y="48031"/>
                  </a:cubicBezTo>
                  <a:cubicBezTo>
                    <a:pt x="25348" y="48566"/>
                    <a:pt x="21550" y="50117"/>
                    <a:pt x="19089" y="47014"/>
                  </a:cubicBezTo>
                  <a:cubicBezTo>
                    <a:pt x="16628" y="43912"/>
                    <a:pt x="15987" y="37279"/>
                    <a:pt x="17003" y="31288"/>
                  </a:cubicBezTo>
                  <a:cubicBezTo>
                    <a:pt x="18019" y="25297"/>
                    <a:pt x="18554" y="21285"/>
                    <a:pt x="17270" y="20536"/>
                  </a:cubicBezTo>
                  <a:cubicBezTo>
                    <a:pt x="15987" y="19734"/>
                    <a:pt x="14649" y="21338"/>
                    <a:pt x="12349" y="22087"/>
                  </a:cubicBezTo>
                  <a:cubicBezTo>
                    <a:pt x="9995" y="22890"/>
                    <a:pt x="4325" y="25190"/>
                    <a:pt x="2881" y="23639"/>
                  </a:cubicBezTo>
                  <a:cubicBezTo>
                    <a:pt x="1437" y="22087"/>
                    <a:pt x="-756" y="22462"/>
                    <a:pt x="260" y="16899"/>
                  </a:cubicBezTo>
                  <a:cubicBezTo>
                    <a:pt x="1276" y="11336"/>
                    <a:pt x="-1291" y="7966"/>
                    <a:pt x="1544" y="9089"/>
                  </a:cubicBezTo>
                  <a:cubicBezTo>
                    <a:pt x="4379" y="10266"/>
                    <a:pt x="7642" y="16631"/>
                    <a:pt x="9995" y="13903"/>
                  </a:cubicBezTo>
                  <a:cubicBezTo>
                    <a:pt x="12349" y="11175"/>
                    <a:pt x="11814" y="9891"/>
                    <a:pt x="11814" y="9891"/>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9" name="Frihandsfigur: Form 58">
              <a:extLst>
                <a:ext uri="{FF2B5EF4-FFF2-40B4-BE49-F238E27FC236}">
                  <a16:creationId xmlns:a16="http://schemas.microsoft.com/office/drawing/2014/main" id="{55871329-77B1-6768-7535-A95A8BB49994}"/>
                </a:ext>
              </a:extLst>
            </p:cNvPr>
            <p:cNvSpPr/>
            <p:nvPr/>
          </p:nvSpPr>
          <p:spPr>
            <a:xfrm>
              <a:off x="2137082" y="5012717"/>
              <a:ext cx="44717" cy="44834"/>
            </a:xfrm>
            <a:custGeom>
              <a:avLst/>
              <a:gdLst>
                <a:gd name="connsiteX0" fmla="*/ 24531 w 44717"/>
                <a:gd name="connsiteY0" fmla="*/ 267 h 44834"/>
                <a:gd name="connsiteX1" fmla="*/ 26296 w 44717"/>
                <a:gd name="connsiteY1" fmla="*/ 6259 h 44834"/>
                <a:gd name="connsiteX2" fmla="*/ 36513 w 44717"/>
                <a:gd name="connsiteY2" fmla="*/ 2728 h 44834"/>
                <a:gd name="connsiteX3" fmla="*/ 43199 w 44717"/>
                <a:gd name="connsiteY3" fmla="*/ 4386 h 44834"/>
                <a:gd name="connsiteX4" fmla="*/ 43627 w 44717"/>
                <a:gd name="connsiteY4" fmla="*/ 11501 h 44834"/>
                <a:gd name="connsiteX5" fmla="*/ 35443 w 44717"/>
                <a:gd name="connsiteY5" fmla="*/ 15459 h 44834"/>
                <a:gd name="connsiteX6" fmla="*/ 35871 w 44717"/>
                <a:gd name="connsiteY6" fmla="*/ 22306 h 44834"/>
                <a:gd name="connsiteX7" fmla="*/ 34480 w 44717"/>
                <a:gd name="connsiteY7" fmla="*/ 29153 h 44834"/>
                <a:gd name="connsiteX8" fmla="*/ 22177 w 44717"/>
                <a:gd name="connsiteY8" fmla="*/ 27762 h 44834"/>
                <a:gd name="connsiteX9" fmla="*/ 19021 w 44717"/>
                <a:gd name="connsiteY9" fmla="*/ 32790 h 44834"/>
                <a:gd name="connsiteX10" fmla="*/ 20412 w 44717"/>
                <a:gd name="connsiteY10" fmla="*/ 42365 h 44834"/>
                <a:gd name="connsiteX11" fmla="*/ 8965 w 44717"/>
                <a:gd name="connsiteY11" fmla="*/ 43435 h 44834"/>
                <a:gd name="connsiteX12" fmla="*/ 4043 w 44717"/>
                <a:gd name="connsiteY12" fmla="*/ 11340 h 44834"/>
                <a:gd name="connsiteX13" fmla="*/ 20144 w 44717"/>
                <a:gd name="connsiteY13" fmla="*/ 0 h 44834"/>
                <a:gd name="connsiteX14" fmla="*/ 24531 w 44717"/>
                <a:gd name="connsiteY14" fmla="*/ 267 h 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17" h="44834">
                  <a:moveTo>
                    <a:pt x="24531" y="267"/>
                  </a:moveTo>
                  <a:cubicBezTo>
                    <a:pt x="24531" y="1070"/>
                    <a:pt x="24370" y="5884"/>
                    <a:pt x="26296" y="6259"/>
                  </a:cubicBezTo>
                  <a:cubicBezTo>
                    <a:pt x="28222" y="6686"/>
                    <a:pt x="32447" y="3637"/>
                    <a:pt x="36513" y="2728"/>
                  </a:cubicBezTo>
                  <a:cubicBezTo>
                    <a:pt x="40632" y="1765"/>
                    <a:pt x="41701" y="695"/>
                    <a:pt x="43199" y="4386"/>
                  </a:cubicBezTo>
                  <a:cubicBezTo>
                    <a:pt x="44697" y="8077"/>
                    <a:pt x="45499" y="10270"/>
                    <a:pt x="43627" y="11501"/>
                  </a:cubicBezTo>
                  <a:cubicBezTo>
                    <a:pt x="41701" y="12731"/>
                    <a:pt x="36406" y="14068"/>
                    <a:pt x="35443" y="15459"/>
                  </a:cubicBezTo>
                  <a:cubicBezTo>
                    <a:pt x="34480" y="16850"/>
                    <a:pt x="35175" y="19257"/>
                    <a:pt x="35871" y="22306"/>
                  </a:cubicBezTo>
                  <a:cubicBezTo>
                    <a:pt x="36566" y="25302"/>
                    <a:pt x="37636" y="28297"/>
                    <a:pt x="34480" y="29153"/>
                  </a:cubicBezTo>
                  <a:cubicBezTo>
                    <a:pt x="31324" y="29955"/>
                    <a:pt x="23675" y="26264"/>
                    <a:pt x="22177" y="27762"/>
                  </a:cubicBezTo>
                  <a:cubicBezTo>
                    <a:pt x="20679" y="29260"/>
                    <a:pt x="17951" y="29688"/>
                    <a:pt x="19021" y="32790"/>
                  </a:cubicBezTo>
                  <a:cubicBezTo>
                    <a:pt x="20091" y="35946"/>
                    <a:pt x="21642" y="41135"/>
                    <a:pt x="20412" y="42365"/>
                  </a:cubicBezTo>
                  <a:cubicBezTo>
                    <a:pt x="19181" y="43596"/>
                    <a:pt x="12762" y="46591"/>
                    <a:pt x="8965" y="43435"/>
                  </a:cubicBezTo>
                  <a:cubicBezTo>
                    <a:pt x="5167" y="40279"/>
                    <a:pt x="-5906" y="22520"/>
                    <a:pt x="4043" y="11340"/>
                  </a:cubicBezTo>
                  <a:cubicBezTo>
                    <a:pt x="13993" y="160"/>
                    <a:pt x="16614" y="0"/>
                    <a:pt x="20144" y="0"/>
                  </a:cubicBezTo>
                  <a:cubicBezTo>
                    <a:pt x="23675" y="0"/>
                    <a:pt x="24531" y="267"/>
                    <a:pt x="24531" y="267"/>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grpSp>
      <p:grpSp>
        <p:nvGrpSpPr>
          <p:cNvPr id="138" name="Grupp 137">
            <a:extLst>
              <a:ext uri="{FF2B5EF4-FFF2-40B4-BE49-F238E27FC236}">
                <a16:creationId xmlns:a16="http://schemas.microsoft.com/office/drawing/2014/main" id="{75242834-08C4-7C20-B625-8C677769A4CD}"/>
              </a:ext>
            </a:extLst>
          </p:cNvPr>
          <p:cNvGrpSpPr/>
          <p:nvPr/>
        </p:nvGrpSpPr>
        <p:grpSpPr>
          <a:xfrm>
            <a:off x="1197110" y="463284"/>
            <a:ext cx="6680187" cy="6081073"/>
            <a:chOff x="9145043" y="898967"/>
            <a:chExt cx="2328016" cy="2119227"/>
          </a:xfrm>
          <a:solidFill>
            <a:srgbClr val="B8E1C8"/>
          </a:solidFill>
        </p:grpSpPr>
        <p:sp>
          <p:nvSpPr>
            <p:cNvPr id="139" name="Frihandsfigur: Form 138">
              <a:extLst>
                <a:ext uri="{FF2B5EF4-FFF2-40B4-BE49-F238E27FC236}">
                  <a16:creationId xmlns:a16="http://schemas.microsoft.com/office/drawing/2014/main" id="{3EDE0515-5343-701F-48F3-491AC24C97A9}"/>
                </a:ext>
              </a:extLst>
            </p:cNvPr>
            <p:cNvSpPr/>
            <p:nvPr/>
          </p:nvSpPr>
          <p:spPr>
            <a:xfrm>
              <a:off x="10545319" y="1314663"/>
              <a:ext cx="297879" cy="219525"/>
            </a:xfrm>
            <a:custGeom>
              <a:avLst/>
              <a:gdLst>
                <a:gd name="connsiteX0" fmla="*/ 297379 w 297879"/>
                <a:gd name="connsiteY0" fmla="*/ 178118 h 219525"/>
                <a:gd name="connsiteX1" fmla="*/ 285882 w 297879"/>
                <a:gd name="connsiteY1" fmla="*/ 170695 h 219525"/>
                <a:gd name="connsiteX2" fmla="*/ 275607 w 297879"/>
                <a:gd name="connsiteY2" fmla="*/ 168567 h 219525"/>
                <a:gd name="connsiteX3" fmla="*/ 256008 w 297879"/>
                <a:gd name="connsiteY3" fmla="*/ 164041 h 219525"/>
                <a:gd name="connsiteX4" fmla="*/ 229937 w 297879"/>
                <a:gd name="connsiteY4" fmla="*/ 160556 h 219525"/>
                <a:gd name="connsiteX5" fmla="*/ 228579 w 297879"/>
                <a:gd name="connsiteY5" fmla="*/ 159967 h 219525"/>
                <a:gd name="connsiteX6" fmla="*/ 228081 w 297879"/>
                <a:gd name="connsiteY6" fmla="*/ 158564 h 219525"/>
                <a:gd name="connsiteX7" fmla="*/ 229167 w 297879"/>
                <a:gd name="connsiteY7" fmla="*/ 144125 h 219525"/>
                <a:gd name="connsiteX8" fmla="*/ 223826 w 297879"/>
                <a:gd name="connsiteY8" fmla="*/ 141726 h 219525"/>
                <a:gd name="connsiteX9" fmla="*/ 222695 w 297879"/>
                <a:gd name="connsiteY9" fmla="*/ 140006 h 219525"/>
                <a:gd name="connsiteX10" fmla="*/ 222695 w 297879"/>
                <a:gd name="connsiteY10" fmla="*/ 111626 h 219525"/>
                <a:gd name="connsiteX11" fmla="*/ 225003 w 297879"/>
                <a:gd name="connsiteY11" fmla="*/ 102257 h 219525"/>
                <a:gd name="connsiteX12" fmla="*/ 217082 w 297879"/>
                <a:gd name="connsiteY12" fmla="*/ 100809 h 219525"/>
                <a:gd name="connsiteX13" fmla="*/ 215543 w 297879"/>
                <a:gd name="connsiteY13" fmla="*/ 98908 h 219525"/>
                <a:gd name="connsiteX14" fmla="*/ 216403 w 297879"/>
                <a:gd name="connsiteY14" fmla="*/ 74692 h 219525"/>
                <a:gd name="connsiteX15" fmla="*/ 199475 w 297879"/>
                <a:gd name="connsiteY15" fmla="*/ 63829 h 219525"/>
                <a:gd name="connsiteX16" fmla="*/ 188657 w 297879"/>
                <a:gd name="connsiteY16" fmla="*/ 57673 h 219525"/>
                <a:gd name="connsiteX17" fmla="*/ 175304 w 297879"/>
                <a:gd name="connsiteY17" fmla="*/ 59212 h 219525"/>
                <a:gd name="connsiteX18" fmla="*/ 169963 w 297879"/>
                <a:gd name="connsiteY18" fmla="*/ 58623 h 219525"/>
                <a:gd name="connsiteX19" fmla="*/ 163400 w 297879"/>
                <a:gd name="connsiteY19" fmla="*/ 52332 h 219525"/>
                <a:gd name="connsiteX20" fmla="*/ 120989 w 297879"/>
                <a:gd name="connsiteY20" fmla="*/ 53871 h 219525"/>
                <a:gd name="connsiteX21" fmla="*/ 119092 w 297879"/>
                <a:gd name="connsiteY21" fmla="*/ 52250 h 219525"/>
                <a:gd name="connsiteX22" fmla="*/ 119088 w 297879"/>
                <a:gd name="connsiteY22" fmla="*/ 52196 h 219525"/>
                <a:gd name="connsiteX23" fmla="*/ 118635 w 297879"/>
                <a:gd name="connsiteY23" fmla="*/ 46583 h 219525"/>
                <a:gd name="connsiteX24" fmla="*/ 84371 w 297879"/>
                <a:gd name="connsiteY24" fmla="*/ 53418 h 219525"/>
                <a:gd name="connsiteX25" fmla="*/ 82832 w 297879"/>
                <a:gd name="connsiteY25" fmla="*/ 53056 h 219525"/>
                <a:gd name="connsiteX26" fmla="*/ 82153 w 297879"/>
                <a:gd name="connsiteY26" fmla="*/ 51608 h 219525"/>
                <a:gd name="connsiteX27" fmla="*/ 82153 w 297879"/>
                <a:gd name="connsiteY27" fmla="*/ 47987 h 219525"/>
                <a:gd name="connsiteX28" fmla="*/ 68257 w 297879"/>
                <a:gd name="connsiteY28" fmla="*/ 50702 h 219525"/>
                <a:gd name="connsiteX29" fmla="*/ 66718 w 297879"/>
                <a:gd name="connsiteY29" fmla="*/ 50340 h 219525"/>
                <a:gd name="connsiteX30" fmla="*/ 66039 w 297879"/>
                <a:gd name="connsiteY30" fmla="*/ 48937 h 219525"/>
                <a:gd name="connsiteX31" fmla="*/ 65587 w 297879"/>
                <a:gd name="connsiteY31" fmla="*/ 33638 h 219525"/>
                <a:gd name="connsiteX32" fmla="*/ 57937 w 297879"/>
                <a:gd name="connsiteY32" fmla="*/ 33638 h 219525"/>
                <a:gd name="connsiteX33" fmla="*/ 56534 w 297879"/>
                <a:gd name="connsiteY33" fmla="*/ 33005 h 219525"/>
                <a:gd name="connsiteX34" fmla="*/ 56081 w 297879"/>
                <a:gd name="connsiteY34" fmla="*/ 31511 h 219525"/>
                <a:gd name="connsiteX35" fmla="*/ 57213 w 297879"/>
                <a:gd name="connsiteY35" fmla="*/ 23952 h 219525"/>
                <a:gd name="connsiteX36" fmla="*/ 47708 w 297879"/>
                <a:gd name="connsiteY36" fmla="*/ 12681 h 219525"/>
                <a:gd name="connsiteX37" fmla="*/ 44901 w 297879"/>
                <a:gd name="connsiteY37" fmla="*/ 20965 h 219525"/>
                <a:gd name="connsiteX38" fmla="*/ 43498 w 297879"/>
                <a:gd name="connsiteY38" fmla="*/ 22187 h 219525"/>
                <a:gd name="connsiteX39" fmla="*/ 31820 w 297879"/>
                <a:gd name="connsiteY39" fmla="*/ 16167 h 219525"/>
                <a:gd name="connsiteX40" fmla="*/ 26389 w 297879"/>
                <a:gd name="connsiteY40" fmla="*/ -219 h 219525"/>
                <a:gd name="connsiteX41" fmla="*/ 17336 w 297879"/>
                <a:gd name="connsiteY41" fmla="*/ -219 h 219525"/>
                <a:gd name="connsiteX42" fmla="*/ 18196 w 297879"/>
                <a:gd name="connsiteY42" fmla="*/ 10192 h 219525"/>
                <a:gd name="connsiteX43" fmla="*/ 18739 w 297879"/>
                <a:gd name="connsiteY43" fmla="*/ 11821 h 219525"/>
                <a:gd name="connsiteX44" fmla="*/ 17517 w 297879"/>
                <a:gd name="connsiteY44" fmla="*/ 32371 h 219525"/>
                <a:gd name="connsiteX45" fmla="*/ 9143 w 297879"/>
                <a:gd name="connsiteY45" fmla="*/ 36897 h 219525"/>
                <a:gd name="connsiteX46" fmla="*/ 906 w 297879"/>
                <a:gd name="connsiteY46" fmla="*/ 41650 h 219525"/>
                <a:gd name="connsiteX47" fmla="*/ 7514 w 297879"/>
                <a:gd name="connsiteY47" fmla="*/ 54731 h 219525"/>
                <a:gd name="connsiteX48" fmla="*/ 16024 w 297879"/>
                <a:gd name="connsiteY48" fmla="*/ 64598 h 219525"/>
                <a:gd name="connsiteX49" fmla="*/ 35351 w 297879"/>
                <a:gd name="connsiteY49" fmla="*/ 86143 h 219525"/>
                <a:gd name="connsiteX50" fmla="*/ 46712 w 297879"/>
                <a:gd name="connsiteY50" fmla="*/ 99496 h 219525"/>
                <a:gd name="connsiteX51" fmla="*/ 62735 w 297879"/>
                <a:gd name="connsiteY51" fmla="*/ 116877 h 219525"/>
                <a:gd name="connsiteX52" fmla="*/ 108813 w 297879"/>
                <a:gd name="connsiteY52" fmla="*/ 154626 h 219525"/>
                <a:gd name="connsiteX53" fmla="*/ 144028 w 297879"/>
                <a:gd name="connsiteY53" fmla="*/ 175900 h 219525"/>
                <a:gd name="connsiteX54" fmla="*/ 144028 w 297879"/>
                <a:gd name="connsiteY54" fmla="*/ 175900 h 219525"/>
                <a:gd name="connsiteX55" fmla="*/ 147648 w 297879"/>
                <a:gd name="connsiteY55" fmla="*/ 177846 h 219525"/>
                <a:gd name="connsiteX56" fmla="*/ 148463 w 297879"/>
                <a:gd name="connsiteY56" fmla="*/ 178299 h 219525"/>
                <a:gd name="connsiteX57" fmla="*/ 148463 w 297879"/>
                <a:gd name="connsiteY57" fmla="*/ 178299 h 219525"/>
                <a:gd name="connsiteX58" fmla="*/ 151722 w 297879"/>
                <a:gd name="connsiteY58" fmla="*/ 180110 h 219525"/>
                <a:gd name="connsiteX59" fmla="*/ 200606 w 297879"/>
                <a:gd name="connsiteY59" fmla="*/ 203329 h 219525"/>
                <a:gd name="connsiteX60" fmla="*/ 255873 w 297879"/>
                <a:gd name="connsiteY60" fmla="*/ 217678 h 219525"/>
                <a:gd name="connsiteX61" fmla="*/ 294391 w 297879"/>
                <a:gd name="connsiteY61" fmla="*/ 219307 h 219525"/>
                <a:gd name="connsiteX62" fmla="*/ 297741 w 297879"/>
                <a:gd name="connsiteY62" fmla="*/ 178571 h 219525"/>
                <a:gd name="connsiteX63" fmla="*/ 297379 w 297879"/>
                <a:gd name="connsiteY63" fmla="*/ 178118 h 2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7879" h="219525">
                  <a:moveTo>
                    <a:pt x="297379" y="178118"/>
                  </a:moveTo>
                  <a:cubicBezTo>
                    <a:pt x="294473" y="174443"/>
                    <a:pt x="290426" y="171831"/>
                    <a:pt x="285882" y="170695"/>
                  </a:cubicBezTo>
                  <a:cubicBezTo>
                    <a:pt x="282759" y="169925"/>
                    <a:pt x="279274" y="169246"/>
                    <a:pt x="275607" y="168567"/>
                  </a:cubicBezTo>
                  <a:cubicBezTo>
                    <a:pt x="268985" y="167472"/>
                    <a:pt x="262440" y="165960"/>
                    <a:pt x="256008" y="164041"/>
                  </a:cubicBezTo>
                  <a:cubicBezTo>
                    <a:pt x="247485" y="161859"/>
                    <a:pt x="238736" y="160692"/>
                    <a:pt x="229937" y="160556"/>
                  </a:cubicBezTo>
                  <a:cubicBezTo>
                    <a:pt x="229425" y="160551"/>
                    <a:pt x="228932" y="160339"/>
                    <a:pt x="228579" y="159967"/>
                  </a:cubicBezTo>
                  <a:cubicBezTo>
                    <a:pt x="228221" y="159592"/>
                    <a:pt x="228040" y="159080"/>
                    <a:pt x="228081" y="158564"/>
                  </a:cubicBezTo>
                  <a:lnTo>
                    <a:pt x="229167" y="144125"/>
                  </a:lnTo>
                  <a:lnTo>
                    <a:pt x="223826" y="141726"/>
                  </a:lnTo>
                  <a:cubicBezTo>
                    <a:pt x="223152" y="141414"/>
                    <a:pt x="222713" y="140749"/>
                    <a:pt x="222695" y="140006"/>
                  </a:cubicBezTo>
                  <a:lnTo>
                    <a:pt x="222695" y="111626"/>
                  </a:lnTo>
                  <a:lnTo>
                    <a:pt x="225003" y="102257"/>
                  </a:lnTo>
                  <a:lnTo>
                    <a:pt x="217082" y="100809"/>
                  </a:lnTo>
                  <a:cubicBezTo>
                    <a:pt x="216177" y="100632"/>
                    <a:pt x="215525" y="99831"/>
                    <a:pt x="215543" y="98908"/>
                  </a:cubicBezTo>
                  <a:lnTo>
                    <a:pt x="216403" y="74692"/>
                  </a:lnTo>
                  <a:cubicBezTo>
                    <a:pt x="210347" y="71754"/>
                    <a:pt x="204666" y="68110"/>
                    <a:pt x="199475" y="63829"/>
                  </a:cubicBezTo>
                  <a:cubicBezTo>
                    <a:pt x="193817" y="58578"/>
                    <a:pt x="192097" y="57809"/>
                    <a:pt x="188657" y="57673"/>
                  </a:cubicBezTo>
                  <a:cubicBezTo>
                    <a:pt x="184171" y="57813"/>
                    <a:pt x="179704" y="58329"/>
                    <a:pt x="175304" y="59212"/>
                  </a:cubicBezTo>
                  <a:cubicBezTo>
                    <a:pt x="175033" y="59212"/>
                    <a:pt x="171683" y="60298"/>
                    <a:pt x="169963" y="58623"/>
                  </a:cubicBezTo>
                  <a:lnTo>
                    <a:pt x="163400" y="52332"/>
                  </a:lnTo>
                  <a:lnTo>
                    <a:pt x="120989" y="53871"/>
                  </a:lnTo>
                  <a:cubicBezTo>
                    <a:pt x="120015" y="53948"/>
                    <a:pt x="119169" y="53219"/>
                    <a:pt x="119092" y="52250"/>
                  </a:cubicBezTo>
                  <a:cubicBezTo>
                    <a:pt x="119088" y="52232"/>
                    <a:pt x="119088" y="52214"/>
                    <a:pt x="119088" y="52196"/>
                  </a:cubicBezTo>
                  <a:lnTo>
                    <a:pt x="118635" y="46583"/>
                  </a:lnTo>
                  <a:lnTo>
                    <a:pt x="84371" y="53418"/>
                  </a:lnTo>
                  <a:cubicBezTo>
                    <a:pt x="83828" y="53527"/>
                    <a:pt x="83266" y="53395"/>
                    <a:pt x="82832" y="53056"/>
                  </a:cubicBezTo>
                  <a:cubicBezTo>
                    <a:pt x="82411" y="52689"/>
                    <a:pt x="82166" y="52164"/>
                    <a:pt x="82153" y="51608"/>
                  </a:cubicBezTo>
                  <a:lnTo>
                    <a:pt x="82153" y="47987"/>
                  </a:lnTo>
                  <a:lnTo>
                    <a:pt x="68257" y="50702"/>
                  </a:lnTo>
                  <a:cubicBezTo>
                    <a:pt x="67718" y="50793"/>
                    <a:pt x="67162" y="50662"/>
                    <a:pt x="66718" y="50340"/>
                  </a:cubicBezTo>
                  <a:cubicBezTo>
                    <a:pt x="66288" y="50005"/>
                    <a:pt x="66035" y="49485"/>
                    <a:pt x="66039" y="48937"/>
                  </a:cubicBezTo>
                  <a:cubicBezTo>
                    <a:pt x="66039" y="43053"/>
                    <a:pt x="65722" y="36535"/>
                    <a:pt x="65587" y="33638"/>
                  </a:cubicBezTo>
                  <a:lnTo>
                    <a:pt x="57937" y="33638"/>
                  </a:lnTo>
                  <a:cubicBezTo>
                    <a:pt x="57398" y="33647"/>
                    <a:pt x="56883" y="33412"/>
                    <a:pt x="56534" y="33005"/>
                  </a:cubicBezTo>
                  <a:cubicBezTo>
                    <a:pt x="56167" y="32602"/>
                    <a:pt x="56000" y="32049"/>
                    <a:pt x="56081" y="31511"/>
                  </a:cubicBezTo>
                  <a:lnTo>
                    <a:pt x="57213" y="23952"/>
                  </a:lnTo>
                  <a:lnTo>
                    <a:pt x="47708" y="12681"/>
                  </a:lnTo>
                  <a:lnTo>
                    <a:pt x="44901" y="20965"/>
                  </a:lnTo>
                  <a:cubicBezTo>
                    <a:pt x="44680" y="21589"/>
                    <a:pt x="44145" y="22051"/>
                    <a:pt x="43498" y="22187"/>
                  </a:cubicBezTo>
                  <a:cubicBezTo>
                    <a:pt x="38655" y="23336"/>
                    <a:pt x="33694" y="20779"/>
                    <a:pt x="31820" y="16167"/>
                  </a:cubicBezTo>
                  <a:lnTo>
                    <a:pt x="26389" y="-219"/>
                  </a:lnTo>
                  <a:lnTo>
                    <a:pt x="17336" y="-219"/>
                  </a:lnTo>
                  <a:cubicBezTo>
                    <a:pt x="17182" y="3276"/>
                    <a:pt x="17472" y="6770"/>
                    <a:pt x="18196" y="10192"/>
                  </a:cubicBezTo>
                  <a:lnTo>
                    <a:pt x="18739" y="11821"/>
                  </a:lnTo>
                  <a:cubicBezTo>
                    <a:pt x="20867" y="18566"/>
                    <a:pt x="23809" y="27799"/>
                    <a:pt x="17517" y="32371"/>
                  </a:cubicBezTo>
                  <a:cubicBezTo>
                    <a:pt x="14892" y="34168"/>
                    <a:pt x="12086" y="35684"/>
                    <a:pt x="9143" y="36897"/>
                  </a:cubicBezTo>
                  <a:cubicBezTo>
                    <a:pt x="6143" y="37992"/>
                    <a:pt x="3354" y="39599"/>
                    <a:pt x="906" y="41650"/>
                  </a:cubicBezTo>
                  <a:cubicBezTo>
                    <a:pt x="-1810" y="44320"/>
                    <a:pt x="906" y="47670"/>
                    <a:pt x="7514" y="54731"/>
                  </a:cubicBezTo>
                  <a:cubicBezTo>
                    <a:pt x="10003" y="57356"/>
                    <a:pt x="12810" y="60706"/>
                    <a:pt x="16024" y="64598"/>
                  </a:cubicBezTo>
                  <a:cubicBezTo>
                    <a:pt x="22048" y="72144"/>
                    <a:pt x="28503" y="79336"/>
                    <a:pt x="35351" y="86143"/>
                  </a:cubicBezTo>
                  <a:cubicBezTo>
                    <a:pt x="39533" y="90244"/>
                    <a:pt x="43335" y="94712"/>
                    <a:pt x="46712" y="99496"/>
                  </a:cubicBezTo>
                  <a:cubicBezTo>
                    <a:pt x="51234" y="105996"/>
                    <a:pt x="56625" y="111844"/>
                    <a:pt x="62735" y="116877"/>
                  </a:cubicBezTo>
                  <a:cubicBezTo>
                    <a:pt x="72557" y="125024"/>
                    <a:pt x="96682" y="144940"/>
                    <a:pt x="108813" y="154626"/>
                  </a:cubicBezTo>
                  <a:cubicBezTo>
                    <a:pt x="120138" y="162380"/>
                    <a:pt x="131897" y="169482"/>
                    <a:pt x="144028" y="175900"/>
                  </a:cubicBezTo>
                  <a:lnTo>
                    <a:pt x="144028" y="175900"/>
                  </a:lnTo>
                  <a:cubicBezTo>
                    <a:pt x="145168" y="176670"/>
                    <a:pt x="146381" y="177321"/>
                    <a:pt x="147648" y="177846"/>
                  </a:cubicBezTo>
                  <a:lnTo>
                    <a:pt x="148463" y="178299"/>
                  </a:lnTo>
                  <a:lnTo>
                    <a:pt x="148463" y="178299"/>
                  </a:lnTo>
                  <a:cubicBezTo>
                    <a:pt x="149622" y="178761"/>
                    <a:pt x="150717" y="179367"/>
                    <a:pt x="151722" y="180110"/>
                  </a:cubicBezTo>
                  <a:cubicBezTo>
                    <a:pt x="167492" y="188909"/>
                    <a:pt x="183823" y="196667"/>
                    <a:pt x="200606" y="203329"/>
                  </a:cubicBezTo>
                  <a:cubicBezTo>
                    <a:pt x="221111" y="210391"/>
                    <a:pt x="241977" y="216908"/>
                    <a:pt x="255873" y="217678"/>
                  </a:cubicBezTo>
                  <a:lnTo>
                    <a:pt x="294391" y="219307"/>
                  </a:lnTo>
                  <a:cubicBezTo>
                    <a:pt x="294649" y="205670"/>
                    <a:pt x="295768" y="192063"/>
                    <a:pt x="297741" y="178571"/>
                  </a:cubicBezTo>
                  <a:cubicBezTo>
                    <a:pt x="297605" y="178435"/>
                    <a:pt x="297483" y="178281"/>
                    <a:pt x="297379" y="178118"/>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0" name="Frihandsfigur: Form 139">
              <a:extLst>
                <a:ext uri="{FF2B5EF4-FFF2-40B4-BE49-F238E27FC236}">
                  <a16:creationId xmlns:a16="http://schemas.microsoft.com/office/drawing/2014/main" id="{08B7300E-8217-2C79-7071-A994C86DFAEA}"/>
                </a:ext>
              </a:extLst>
            </p:cNvPr>
            <p:cNvSpPr/>
            <p:nvPr/>
          </p:nvSpPr>
          <p:spPr>
            <a:xfrm>
              <a:off x="10637920" y="2202732"/>
              <a:ext cx="92604" cy="94304"/>
            </a:xfrm>
            <a:custGeom>
              <a:avLst/>
              <a:gdLst>
                <a:gd name="connsiteX0" fmla="*/ 5258 w 92604"/>
                <a:gd name="connsiteY0" fmla="*/ 37071 h 94304"/>
                <a:gd name="connsiteX1" fmla="*/ 7793 w 92604"/>
                <a:gd name="connsiteY1" fmla="*/ 54678 h 94304"/>
                <a:gd name="connsiteX2" fmla="*/ 21915 w 92604"/>
                <a:gd name="connsiteY2" fmla="*/ 77309 h 94304"/>
                <a:gd name="connsiteX3" fmla="*/ 21915 w 92604"/>
                <a:gd name="connsiteY3" fmla="*/ 93242 h 94304"/>
                <a:gd name="connsiteX4" fmla="*/ 40654 w 92604"/>
                <a:gd name="connsiteY4" fmla="*/ 90707 h 94304"/>
                <a:gd name="connsiteX5" fmla="*/ 64688 w 92604"/>
                <a:gd name="connsiteY5" fmla="*/ 91794 h 94304"/>
                <a:gd name="connsiteX6" fmla="*/ 79535 w 92604"/>
                <a:gd name="connsiteY6" fmla="*/ 81700 h 94304"/>
                <a:gd name="connsiteX7" fmla="*/ 91529 w 92604"/>
                <a:gd name="connsiteY7" fmla="*/ 80885 h 94304"/>
                <a:gd name="connsiteX8" fmla="*/ 89945 w 92604"/>
                <a:gd name="connsiteY8" fmla="*/ 66718 h 94304"/>
                <a:gd name="connsiteX9" fmla="*/ 72338 w 92604"/>
                <a:gd name="connsiteY9" fmla="*/ 61060 h 94304"/>
                <a:gd name="connsiteX10" fmla="*/ 56722 w 92604"/>
                <a:gd name="connsiteY10" fmla="*/ 45942 h 94304"/>
                <a:gd name="connsiteX11" fmla="*/ 55047 w 92604"/>
                <a:gd name="connsiteY11" fmla="*/ 32363 h 94304"/>
                <a:gd name="connsiteX12" fmla="*/ 44320 w 92604"/>
                <a:gd name="connsiteY12" fmla="*/ 18558 h 94304"/>
                <a:gd name="connsiteX13" fmla="*/ 22730 w 92604"/>
                <a:gd name="connsiteY13" fmla="*/ 4074 h 94304"/>
                <a:gd name="connsiteX14" fmla="*/ 9151 w 92604"/>
                <a:gd name="connsiteY14" fmla="*/ 4074 h 94304"/>
                <a:gd name="connsiteX15" fmla="*/ 11459 w 92604"/>
                <a:gd name="connsiteY15" fmla="*/ 20323 h 94304"/>
                <a:gd name="connsiteX16" fmla="*/ 5258 w 92604"/>
                <a:gd name="connsiteY16" fmla="*/ 37071 h 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04" h="94304">
                  <a:moveTo>
                    <a:pt x="5258" y="37071"/>
                  </a:moveTo>
                  <a:cubicBezTo>
                    <a:pt x="-1758" y="39696"/>
                    <a:pt x="-2935" y="50287"/>
                    <a:pt x="7793" y="54678"/>
                  </a:cubicBezTo>
                  <a:cubicBezTo>
                    <a:pt x="16547" y="58779"/>
                    <a:pt x="22078" y="67641"/>
                    <a:pt x="21915" y="77309"/>
                  </a:cubicBezTo>
                  <a:cubicBezTo>
                    <a:pt x="21417" y="83601"/>
                    <a:pt x="15533" y="89712"/>
                    <a:pt x="21915" y="93242"/>
                  </a:cubicBezTo>
                  <a:cubicBezTo>
                    <a:pt x="28297" y="96773"/>
                    <a:pt x="29972" y="87901"/>
                    <a:pt x="40654" y="90707"/>
                  </a:cubicBezTo>
                  <a:cubicBezTo>
                    <a:pt x="51336" y="93514"/>
                    <a:pt x="57537" y="95007"/>
                    <a:pt x="64688" y="91794"/>
                  </a:cubicBezTo>
                  <a:cubicBezTo>
                    <a:pt x="71840" y="88580"/>
                    <a:pt x="73379" y="80025"/>
                    <a:pt x="79535" y="81700"/>
                  </a:cubicBezTo>
                  <a:cubicBezTo>
                    <a:pt x="85690" y="83375"/>
                    <a:pt x="89538" y="83511"/>
                    <a:pt x="91529" y="80885"/>
                  </a:cubicBezTo>
                  <a:cubicBezTo>
                    <a:pt x="93521" y="78260"/>
                    <a:pt x="92027" y="73100"/>
                    <a:pt x="89945" y="66718"/>
                  </a:cubicBezTo>
                  <a:cubicBezTo>
                    <a:pt x="86324" y="55719"/>
                    <a:pt x="76728" y="64500"/>
                    <a:pt x="72338" y="61060"/>
                  </a:cubicBezTo>
                  <a:cubicBezTo>
                    <a:pt x="67947" y="57620"/>
                    <a:pt x="61927" y="49654"/>
                    <a:pt x="56722" y="45942"/>
                  </a:cubicBezTo>
                  <a:cubicBezTo>
                    <a:pt x="51517" y="42230"/>
                    <a:pt x="53463" y="37252"/>
                    <a:pt x="55047" y="32363"/>
                  </a:cubicBezTo>
                  <a:cubicBezTo>
                    <a:pt x="56632" y="27475"/>
                    <a:pt x="52920" y="20233"/>
                    <a:pt x="44320" y="18558"/>
                  </a:cubicBezTo>
                  <a:cubicBezTo>
                    <a:pt x="35761" y="16159"/>
                    <a:pt x="28197" y="11081"/>
                    <a:pt x="22730" y="4074"/>
                  </a:cubicBezTo>
                  <a:cubicBezTo>
                    <a:pt x="19063" y="-950"/>
                    <a:pt x="10146" y="-2308"/>
                    <a:pt x="9151" y="4074"/>
                  </a:cubicBezTo>
                  <a:cubicBezTo>
                    <a:pt x="8155" y="10456"/>
                    <a:pt x="14537" y="14665"/>
                    <a:pt x="11459" y="20323"/>
                  </a:cubicBezTo>
                  <a:cubicBezTo>
                    <a:pt x="8381" y="25981"/>
                    <a:pt x="12274" y="34445"/>
                    <a:pt x="5258" y="37071"/>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1" name="Frihandsfigur: Form 140">
              <a:extLst>
                <a:ext uri="{FF2B5EF4-FFF2-40B4-BE49-F238E27FC236}">
                  <a16:creationId xmlns:a16="http://schemas.microsoft.com/office/drawing/2014/main" id="{E6D6ABEE-E77A-3D7B-809C-E2C31F02F8E2}"/>
                </a:ext>
              </a:extLst>
            </p:cNvPr>
            <p:cNvSpPr/>
            <p:nvPr/>
          </p:nvSpPr>
          <p:spPr>
            <a:xfrm>
              <a:off x="10559331" y="2293409"/>
              <a:ext cx="178441" cy="160155"/>
            </a:xfrm>
            <a:custGeom>
              <a:avLst/>
              <a:gdLst>
                <a:gd name="connsiteX0" fmla="*/ 153462 w 178441"/>
                <a:gd name="connsiteY0" fmla="*/ 149217 h 160155"/>
                <a:gd name="connsiteX1" fmla="*/ 164370 w 178441"/>
                <a:gd name="connsiteY1" fmla="*/ 127853 h 160155"/>
                <a:gd name="connsiteX2" fmla="*/ 166860 w 178441"/>
                <a:gd name="connsiteY2" fmla="*/ 105719 h 160155"/>
                <a:gd name="connsiteX3" fmla="*/ 173921 w 178441"/>
                <a:gd name="connsiteY3" fmla="*/ 85622 h 160155"/>
                <a:gd name="connsiteX4" fmla="*/ 175143 w 178441"/>
                <a:gd name="connsiteY4" fmla="*/ 64439 h 160155"/>
                <a:gd name="connsiteX5" fmla="*/ 176410 w 178441"/>
                <a:gd name="connsiteY5" fmla="*/ 50362 h 160155"/>
                <a:gd name="connsiteX6" fmla="*/ 167358 w 178441"/>
                <a:gd name="connsiteY6" fmla="*/ 37281 h 160155"/>
                <a:gd name="connsiteX7" fmla="*/ 167358 w 178441"/>
                <a:gd name="connsiteY7" fmla="*/ 14197 h 160155"/>
                <a:gd name="connsiteX8" fmla="*/ 167358 w 178441"/>
                <a:gd name="connsiteY8" fmla="*/ 1207 h 160155"/>
                <a:gd name="connsiteX9" fmla="*/ 157626 w 178441"/>
                <a:gd name="connsiteY9" fmla="*/ 3605 h 160155"/>
                <a:gd name="connsiteX10" fmla="*/ 147125 w 178441"/>
                <a:gd name="connsiteY10" fmla="*/ 11481 h 160155"/>
                <a:gd name="connsiteX11" fmla="*/ 144817 w 178441"/>
                <a:gd name="connsiteY11" fmla="*/ 30582 h 160155"/>
                <a:gd name="connsiteX12" fmla="*/ 132460 w 178441"/>
                <a:gd name="connsiteY12" fmla="*/ 29948 h 160155"/>
                <a:gd name="connsiteX13" fmla="*/ 122819 w 178441"/>
                <a:gd name="connsiteY13" fmla="*/ 37372 h 160155"/>
                <a:gd name="connsiteX14" fmla="*/ 105845 w 178441"/>
                <a:gd name="connsiteY14" fmla="*/ 24381 h 160155"/>
                <a:gd name="connsiteX15" fmla="*/ 82761 w 178441"/>
                <a:gd name="connsiteY15" fmla="*/ 26463 h 160155"/>
                <a:gd name="connsiteX16" fmla="*/ 67688 w 178441"/>
                <a:gd name="connsiteY16" fmla="*/ 25965 h 160155"/>
                <a:gd name="connsiteX17" fmla="*/ 48587 w 178441"/>
                <a:gd name="connsiteY17" fmla="*/ 40404 h 160155"/>
                <a:gd name="connsiteX18" fmla="*/ 33605 w 178441"/>
                <a:gd name="connsiteY18" fmla="*/ 34656 h 160155"/>
                <a:gd name="connsiteX19" fmla="*/ 23874 w 178441"/>
                <a:gd name="connsiteY19" fmla="*/ 41762 h 160155"/>
                <a:gd name="connsiteX20" fmla="*/ 23874 w 178441"/>
                <a:gd name="connsiteY20" fmla="*/ 56563 h 160155"/>
                <a:gd name="connsiteX21" fmla="*/ 26046 w 178441"/>
                <a:gd name="connsiteY21" fmla="*/ 71772 h 160155"/>
                <a:gd name="connsiteX22" fmla="*/ 37905 w 178441"/>
                <a:gd name="connsiteY22" fmla="*/ 77430 h 160155"/>
                <a:gd name="connsiteX23" fmla="*/ 34148 w 178441"/>
                <a:gd name="connsiteY23" fmla="*/ 82273 h 160155"/>
                <a:gd name="connsiteX24" fmla="*/ 18623 w 178441"/>
                <a:gd name="connsiteY24" fmla="*/ 82273 h 160155"/>
                <a:gd name="connsiteX25" fmla="*/ 14640 w 178441"/>
                <a:gd name="connsiteY25" fmla="*/ 102053 h 160155"/>
                <a:gd name="connsiteX26" fmla="*/ 7805 w 178441"/>
                <a:gd name="connsiteY26" fmla="*/ 116220 h 160155"/>
                <a:gd name="connsiteX27" fmla="*/ 473 w 178441"/>
                <a:gd name="connsiteY27" fmla="*/ 128260 h 160155"/>
                <a:gd name="connsiteX28" fmla="*/ 3641 w 178441"/>
                <a:gd name="connsiteY28" fmla="*/ 135502 h 160155"/>
                <a:gd name="connsiteX29" fmla="*/ 11155 w 178441"/>
                <a:gd name="connsiteY29" fmla="*/ 131836 h 160155"/>
                <a:gd name="connsiteX30" fmla="*/ 20207 w 178441"/>
                <a:gd name="connsiteY30" fmla="*/ 142518 h 160155"/>
                <a:gd name="connsiteX31" fmla="*/ 30165 w 178441"/>
                <a:gd name="connsiteY31" fmla="*/ 143151 h 160155"/>
                <a:gd name="connsiteX32" fmla="*/ 43246 w 178441"/>
                <a:gd name="connsiteY32" fmla="*/ 144328 h 160155"/>
                <a:gd name="connsiteX33" fmla="*/ 60673 w 178441"/>
                <a:gd name="connsiteY33" fmla="*/ 143559 h 160155"/>
                <a:gd name="connsiteX34" fmla="*/ 60867 w 178441"/>
                <a:gd name="connsiteY34" fmla="*/ 134728 h 160155"/>
                <a:gd name="connsiteX35" fmla="*/ 58274 w 178441"/>
                <a:gd name="connsiteY35" fmla="*/ 133103 h 160155"/>
                <a:gd name="connsiteX36" fmla="*/ 46958 w 178441"/>
                <a:gd name="connsiteY36" fmla="*/ 118619 h 160155"/>
                <a:gd name="connsiteX37" fmla="*/ 54381 w 178441"/>
                <a:gd name="connsiteY37" fmla="*/ 100514 h 160155"/>
                <a:gd name="connsiteX38" fmla="*/ 65697 w 178441"/>
                <a:gd name="connsiteY38" fmla="*/ 92864 h 160155"/>
                <a:gd name="connsiteX39" fmla="*/ 87197 w 178441"/>
                <a:gd name="connsiteY39" fmla="*/ 98748 h 160155"/>
                <a:gd name="connsiteX40" fmla="*/ 109104 w 178441"/>
                <a:gd name="connsiteY40" fmla="*/ 107348 h 160155"/>
                <a:gd name="connsiteX41" fmla="*/ 119062 w 178441"/>
                <a:gd name="connsiteY41" fmla="*/ 127988 h 160155"/>
                <a:gd name="connsiteX42" fmla="*/ 119696 w 178441"/>
                <a:gd name="connsiteY42" fmla="*/ 146637 h 160155"/>
                <a:gd name="connsiteX43" fmla="*/ 126802 w 178441"/>
                <a:gd name="connsiteY43" fmla="*/ 159627 h 160155"/>
                <a:gd name="connsiteX44" fmla="*/ 139204 w 178441"/>
                <a:gd name="connsiteY44" fmla="*/ 155373 h 160155"/>
                <a:gd name="connsiteX45" fmla="*/ 153462 w 178441"/>
                <a:gd name="connsiteY45" fmla="*/ 149217 h 16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8441" h="160155">
                  <a:moveTo>
                    <a:pt x="153462" y="149217"/>
                  </a:moveTo>
                  <a:cubicBezTo>
                    <a:pt x="156721" y="144962"/>
                    <a:pt x="166271" y="136996"/>
                    <a:pt x="164370" y="127853"/>
                  </a:cubicBezTo>
                  <a:cubicBezTo>
                    <a:pt x="162469" y="118710"/>
                    <a:pt x="163193" y="110336"/>
                    <a:pt x="166860" y="105719"/>
                  </a:cubicBezTo>
                  <a:cubicBezTo>
                    <a:pt x="170526" y="101102"/>
                    <a:pt x="175686" y="94313"/>
                    <a:pt x="173921" y="85622"/>
                  </a:cubicBezTo>
                  <a:cubicBezTo>
                    <a:pt x="172155" y="76932"/>
                    <a:pt x="171160" y="68739"/>
                    <a:pt x="175143" y="64439"/>
                  </a:cubicBezTo>
                  <a:cubicBezTo>
                    <a:pt x="178823" y="60628"/>
                    <a:pt x="179348" y="54771"/>
                    <a:pt x="176410" y="50362"/>
                  </a:cubicBezTo>
                  <a:cubicBezTo>
                    <a:pt x="173694" y="46515"/>
                    <a:pt x="168444" y="44614"/>
                    <a:pt x="167358" y="37281"/>
                  </a:cubicBezTo>
                  <a:cubicBezTo>
                    <a:pt x="165638" y="29682"/>
                    <a:pt x="165638" y="21797"/>
                    <a:pt x="167358" y="14197"/>
                  </a:cubicBezTo>
                  <a:cubicBezTo>
                    <a:pt x="169575" y="7181"/>
                    <a:pt x="170390" y="5144"/>
                    <a:pt x="167358" y="1207"/>
                  </a:cubicBezTo>
                  <a:cubicBezTo>
                    <a:pt x="165230" y="-1554"/>
                    <a:pt x="161519" y="-61"/>
                    <a:pt x="157626" y="3605"/>
                  </a:cubicBezTo>
                  <a:cubicBezTo>
                    <a:pt x="153733" y="7272"/>
                    <a:pt x="147125" y="6457"/>
                    <a:pt x="147125" y="11481"/>
                  </a:cubicBezTo>
                  <a:cubicBezTo>
                    <a:pt x="147125" y="16505"/>
                    <a:pt x="147985" y="28047"/>
                    <a:pt x="144817" y="30582"/>
                  </a:cubicBezTo>
                  <a:cubicBezTo>
                    <a:pt x="141648" y="33117"/>
                    <a:pt x="135764" y="27550"/>
                    <a:pt x="132460" y="29948"/>
                  </a:cubicBezTo>
                  <a:cubicBezTo>
                    <a:pt x="129156" y="32348"/>
                    <a:pt x="128884" y="39816"/>
                    <a:pt x="122819" y="37372"/>
                  </a:cubicBezTo>
                  <a:cubicBezTo>
                    <a:pt x="116754" y="34928"/>
                    <a:pt x="112951" y="27550"/>
                    <a:pt x="105845" y="24381"/>
                  </a:cubicBezTo>
                  <a:cubicBezTo>
                    <a:pt x="98739" y="21213"/>
                    <a:pt x="90229" y="25241"/>
                    <a:pt x="82761" y="26463"/>
                  </a:cubicBezTo>
                  <a:cubicBezTo>
                    <a:pt x="75293" y="27685"/>
                    <a:pt x="77239" y="23838"/>
                    <a:pt x="67688" y="25965"/>
                  </a:cubicBezTo>
                  <a:cubicBezTo>
                    <a:pt x="58138" y="28093"/>
                    <a:pt x="57504" y="36331"/>
                    <a:pt x="48587" y="40404"/>
                  </a:cubicBezTo>
                  <a:cubicBezTo>
                    <a:pt x="39671" y="44478"/>
                    <a:pt x="38313" y="38232"/>
                    <a:pt x="33605" y="34656"/>
                  </a:cubicBezTo>
                  <a:cubicBezTo>
                    <a:pt x="28898" y="31080"/>
                    <a:pt x="24055" y="36195"/>
                    <a:pt x="23874" y="41762"/>
                  </a:cubicBezTo>
                  <a:cubicBezTo>
                    <a:pt x="23693" y="47330"/>
                    <a:pt x="25865" y="52173"/>
                    <a:pt x="23874" y="56563"/>
                  </a:cubicBezTo>
                  <a:cubicBezTo>
                    <a:pt x="21882" y="60954"/>
                    <a:pt x="21746" y="70595"/>
                    <a:pt x="26046" y="71772"/>
                  </a:cubicBezTo>
                  <a:cubicBezTo>
                    <a:pt x="30346" y="72948"/>
                    <a:pt x="36547" y="74804"/>
                    <a:pt x="37905" y="77430"/>
                  </a:cubicBezTo>
                  <a:cubicBezTo>
                    <a:pt x="39263" y="80055"/>
                    <a:pt x="38539" y="82363"/>
                    <a:pt x="34148" y="82273"/>
                  </a:cubicBezTo>
                  <a:cubicBezTo>
                    <a:pt x="29758" y="82182"/>
                    <a:pt x="24190" y="78471"/>
                    <a:pt x="18623" y="82273"/>
                  </a:cubicBezTo>
                  <a:cubicBezTo>
                    <a:pt x="13056" y="86075"/>
                    <a:pt x="18216" y="96621"/>
                    <a:pt x="14640" y="102053"/>
                  </a:cubicBezTo>
                  <a:cubicBezTo>
                    <a:pt x="11585" y="106357"/>
                    <a:pt x="9272" y="111146"/>
                    <a:pt x="7805" y="116220"/>
                  </a:cubicBezTo>
                  <a:cubicBezTo>
                    <a:pt x="5949" y="122285"/>
                    <a:pt x="1740" y="123145"/>
                    <a:pt x="473" y="128260"/>
                  </a:cubicBezTo>
                  <a:cubicBezTo>
                    <a:pt x="-795" y="133375"/>
                    <a:pt x="-252" y="135276"/>
                    <a:pt x="3641" y="135502"/>
                  </a:cubicBezTo>
                  <a:cubicBezTo>
                    <a:pt x="7534" y="135728"/>
                    <a:pt x="7081" y="129844"/>
                    <a:pt x="11155" y="131836"/>
                  </a:cubicBezTo>
                  <a:cubicBezTo>
                    <a:pt x="15228" y="133827"/>
                    <a:pt x="14640" y="140888"/>
                    <a:pt x="20207" y="142518"/>
                  </a:cubicBezTo>
                  <a:cubicBezTo>
                    <a:pt x="25775" y="144147"/>
                    <a:pt x="25548" y="139485"/>
                    <a:pt x="30165" y="143151"/>
                  </a:cubicBezTo>
                  <a:cubicBezTo>
                    <a:pt x="33827" y="146293"/>
                    <a:pt x="39082" y="146764"/>
                    <a:pt x="43246" y="144328"/>
                  </a:cubicBezTo>
                  <a:cubicBezTo>
                    <a:pt x="47229" y="142337"/>
                    <a:pt x="57504" y="146320"/>
                    <a:pt x="60673" y="143559"/>
                  </a:cubicBezTo>
                  <a:cubicBezTo>
                    <a:pt x="63166" y="141173"/>
                    <a:pt x="63253" y="137218"/>
                    <a:pt x="60867" y="134728"/>
                  </a:cubicBezTo>
                  <a:cubicBezTo>
                    <a:pt x="60147" y="133981"/>
                    <a:pt x="59260" y="133420"/>
                    <a:pt x="58274" y="133103"/>
                  </a:cubicBezTo>
                  <a:cubicBezTo>
                    <a:pt x="53204" y="130704"/>
                    <a:pt x="45238" y="125001"/>
                    <a:pt x="46958" y="118619"/>
                  </a:cubicBezTo>
                  <a:cubicBezTo>
                    <a:pt x="48678" y="112237"/>
                    <a:pt x="48814" y="103728"/>
                    <a:pt x="54381" y="100514"/>
                  </a:cubicBezTo>
                  <a:cubicBezTo>
                    <a:pt x="59948" y="97300"/>
                    <a:pt x="58907" y="92050"/>
                    <a:pt x="65697" y="92864"/>
                  </a:cubicBezTo>
                  <a:cubicBezTo>
                    <a:pt x="73224" y="93127"/>
                    <a:pt x="80584" y="95141"/>
                    <a:pt x="87197" y="98748"/>
                  </a:cubicBezTo>
                  <a:cubicBezTo>
                    <a:pt x="93900" y="102953"/>
                    <a:pt x="101332" y="105868"/>
                    <a:pt x="109104" y="107348"/>
                  </a:cubicBezTo>
                  <a:cubicBezTo>
                    <a:pt x="115803" y="108389"/>
                    <a:pt x="119152" y="118574"/>
                    <a:pt x="119062" y="127988"/>
                  </a:cubicBezTo>
                  <a:cubicBezTo>
                    <a:pt x="118971" y="137403"/>
                    <a:pt x="117161" y="140028"/>
                    <a:pt x="119696" y="146637"/>
                  </a:cubicBezTo>
                  <a:cubicBezTo>
                    <a:pt x="122230" y="153245"/>
                    <a:pt x="122095" y="157953"/>
                    <a:pt x="126802" y="159627"/>
                  </a:cubicBezTo>
                  <a:cubicBezTo>
                    <a:pt x="131509" y="161302"/>
                    <a:pt x="135855" y="155644"/>
                    <a:pt x="139204" y="155373"/>
                  </a:cubicBezTo>
                  <a:cubicBezTo>
                    <a:pt x="144545" y="155105"/>
                    <a:pt x="149605" y="152919"/>
                    <a:pt x="153462" y="149217"/>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2" name="Frihandsfigur: Form 141">
              <a:extLst>
                <a:ext uri="{FF2B5EF4-FFF2-40B4-BE49-F238E27FC236}">
                  <a16:creationId xmlns:a16="http://schemas.microsoft.com/office/drawing/2014/main" id="{8107A71C-A2F2-23DF-4DFC-5C6B64C7470A}"/>
                </a:ext>
              </a:extLst>
            </p:cNvPr>
            <p:cNvSpPr/>
            <p:nvPr/>
          </p:nvSpPr>
          <p:spPr>
            <a:xfrm>
              <a:off x="10783292" y="2591191"/>
              <a:ext cx="47336" cy="35857"/>
            </a:xfrm>
            <a:custGeom>
              <a:avLst/>
              <a:gdLst>
                <a:gd name="connsiteX0" fmla="*/ 22200 w 47336"/>
                <a:gd name="connsiteY0" fmla="*/ 31356 h 35857"/>
                <a:gd name="connsiteX1" fmla="*/ 44560 w 47336"/>
                <a:gd name="connsiteY1" fmla="*/ 22304 h 35857"/>
                <a:gd name="connsiteX2" fmla="*/ 41074 w 47336"/>
                <a:gd name="connsiteY2" fmla="*/ 1845 h 35857"/>
                <a:gd name="connsiteX3" fmla="*/ 13916 w 47336"/>
                <a:gd name="connsiteY3" fmla="*/ 8317 h 35857"/>
                <a:gd name="connsiteX4" fmla="*/ 66 w 47336"/>
                <a:gd name="connsiteY4" fmla="*/ 29999 h 35857"/>
                <a:gd name="connsiteX5" fmla="*/ 22200 w 47336"/>
                <a:gd name="connsiteY5" fmla="*/ 31356 h 3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36" h="35857">
                  <a:moveTo>
                    <a:pt x="22200" y="31356"/>
                  </a:moveTo>
                  <a:cubicBezTo>
                    <a:pt x="28672" y="25201"/>
                    <a:pt x="38721" y="31040"/>
                    <a:pt x="44560" y="22304"/>
                  </a:cubicBezTo>
                  <a:cubicBezTo>
                    <a:pt x="48543" y="16103"/>
                    <a:pt x="48498" y="5013"/>
                    <a:pt x="41074" y="1845"/>
                  </a:cubicBezTo>
                  <a:cubicBezTo>
                    <a:pt x="29985" y="-2681"/>
                    <a:pt x="21430" y="578"/>
                    <a:pt x="13916" y="8317"/>
                  </a:cubicBezTo>
                  <a:cubicBezTo>
                    <a:pt x="6403" y="16058"/>
                    <a:pt x="-1518" y="22938"/>
                    <a:pt x="66" y="29999"/>
                  </a:cubicBezTo>
                  <a:cubicBezTo>
                    <a:pt x="1650" y="37060"/>
                    <a:pt x="15772" y="37467"/>
                    <a:pt x="22200" y="31356"/>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3" name="Frihandsfigur: Form 142">
              <a:extLst>
                <a:ext uri="{FF2B5EF4-FFF2-40B4-BE49-F238E27FC236}">
                  <a16:creationId xmlns:a16="http://schemas.microsoft.com/office/drawing/2014/main" id="{842E3C3B-8004-17ED-FC83-F9E06E0C1B70}"/>
                </a:ext>
              </a:extLst>
            </p:cNvPr>
            <p:cNvSpPr/>
            <p:nvPr/>
          </p:nvSpPr>
          <p:spPr>
            <a:xfrm>
              <a:off x="10643060" y="2563613"/>
              <a:ext cx="41573" cy="42141"/>
            </a:xfrm>
            <a:custGeom>
              <a:avLst/>
              <a:gdLst>
                <a:gd name="connsiteX0" fmla="*/ 6320 w 41573"/>
                <a:gd name="connsiteY0" fmla="*/ 5931 h 42141"/>
                <a:gd name="connsiteX1" fmla="*/ 9126 w 41573"/>
                <a:gd name="connsiteY1" fmla="*/ 38159 h 42141"/>
                <a:gd name="connsiteX2" fmla="*/ 38230 w 41573"/>
                <a:gd name="connsiteY2" fmla="*/ 32501 h 42141"/>
                <a:gd name="connsiteX3" fmla="*/ 36329 w 41573"/>
                <a:gd name="connsiteY3" fmla="*/ 4030 h 42141"/>
                <a:gd name="connsiteX4" fmla="*/ 6320 w 41573"/>
                <a:gd name="connsiteY4" fmla="*/ 5931 h 4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73" h="42141">
                  <a:moveTo>
                    <a:pt x="6320" y="5931"/>
                  </a:moveTo>
                  <a:cubicBezTo>
                    <a:pt x="-289" y="15210"/>
                    <a:pt x="-5177" y="30328"/>
                    <a:pt x="9126" y="38159"/>
                  </a:cubicBezTo>
                  <a:cubicBezTo>
                    <a:pt x="23429" y="45989"/>
                    <a:pt x="33975" y="40377"/>
                    <a:pt x="38230" y="32501"/>
                  </a:cubicBezTo>
                  <a:cubicBezTo>
                    <a:pt x="42485" y="24625"/>
                    <a:pt x="43119" y="8602"/>
                    <a:pt x="36329" y="4030"/>
                  </a:cubicBezTo>
                  <a:cubicBezTo>
                    <a:pt x="29540" y="-541"/>
                    <a:pt x="12747" y="-3348"/>
                    <a:pt x="6320" y="5931"/>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4" name="Frihandsfigur: Form 143">
              <a:extLst>
                <a:ext uri="{FF2B5EF4-FFF2-40B4-BE49-F238E27FC236}">
                  <a16:creationId xmlns:a16="http://schemas.microsoft.com/office/drawing/2014/main" id="{F10C0D50-1178-6ABF-2BFB-69A01CEEE598}"/>
                </a:ext>
              </a:extLst>
            </p:cNvPr>
            <p:cNvSpPr/>
            <p:nvPr/>
          </p:nvSpPr>
          <p:spPr>
            <a:xfrm>
              <a:off x="10574602" y="2466550"/>
              <a:ext cx="45899" cy="45672"/>
            </a:xfrm>
            <a:custGeom>
              <a:avLst/>
              <a:gdLst>
                <a:gd name="connsiteX0" fmla="*/ 14894 w 45899"/>
                <a:gd name="connsiteY0" fmla="*/ 45193 h 45672"/>
                <a:gd name="connsiteX1" fmla="*/ 40694 w 45899"/>
                <a:gd name="connsiteY1" fmla="*/ 35733 h 45672"/>
                <a:gd name="connsiteX2" fmla="*/ 41554 w 45899"/>
                <a:gd name="connsiteY2" fmla="*/ 23331 h 45672"/>
                <a:gd name="connsiteX3" fmla="*/ 33995 w 45899"/>
                <a:gd name="connsiteY3" fmla="*/ 2012 h 45672"/>
                <a:gd name="connsiteX4" fmla="*/ 11952 w 45899"/>
                <a:gd name="connsiteY4" fmla="*/ 11065 h 45672"/>
                <a:gd name="connsiteX5" fmla="*/ 228 w 45899"/>
                <a:gd name="connsiteY5" fmla="*/ 29170 h 45672"/>
                <a:gd name="connsiteX6" fmla="*/ 14894 w 45899"/>
                <a:gd name="connsiteY6" fmla="*/ 45193 h 4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99" h="45672">
                  <a:moveTo>
                    <a:pt x="14894" y="45193"/>
                  </a:moveTo>
                  <a:cubicBezTo>
                    <a:pt x="26436" y="47049"/>
                    <a:pt x="33995" y="38494"/>
                    <a:pt x="40694" y="35733"/>
                  </a:cubicBezTo>
                  <a:cubicBezTo>
                    <a:pt x="47393" y="32972"/>
                    <a:pt x="47211" y="26681"/>
                    <a:pt x="41554" y="23331"/>
                  </a:cubicBezTo>
                  <a:cubicBezTo>
                    <a:pt x="35896" y="19982"/>
                    <a:pt x="39834" y="7218"/>
                    <a:pt x="33995" y="2012"/>
                  </a:cubicBezTo>
                  <a:cubicBezTo>
                    <a:pt x="25214" y="-5818"/>
                    <a:pt x="20144" y="9345"/>
                    <a:pt x="11952" y="11065"/>
                  </a:cubicBezTo>
                  <a:cubicBezTo>
                    <a:pt x="3759" y="12785"/>
                    <a:pt x="-1627" y="18171"/>
                    <a:pt x="228" y="29170"/>
                  </a:cubicBezTo>
                  <a:cubicBezTo>
                    <a:pt x="2084" y="40169"/>
                    <a:pt x="3397" y="43292"/>
                    <a:pt x="14894" y="45193"/>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5" name="Frihandsfigur: Form 144">
              <a:extLst>
                <a:ext uri="{FF2B5EF4-FFF2-40B4-BE49-F238E27FC236}">
                  <a16:creationId xmlns:a16="http://schemas.microsoft.com/office/drawing/2014/main" id="{482C63E5-5FA7-9E57-E7C1-E415CDF94C8D}"/>
                </a:ext>
              </a:extLst>
            </p:cNvPr>
            <p:cNvSpPr/>
            <p:nvPr/>
          </p:nvSpPr>
          <p:spPr>
            <a:xfrm>
              <a:off x="10622626" y="2660061"/>
              <a:ext cx="57910" cy="38162"/>
            </a:xfrm>
            <a:custGeom>
              <a:avLst/>
              <a:gdLst>
                <a:gd name="connsiteX0" fmla="*/ 17293 w 57910"/>
                <a:gd name="connsiteY0" fmla="*/ 824 h 38162"/>
                <a:gd name="connsiteX1" fmla="*/ 2221 w 57910"/>
                <a:gd name="connsiteY1" fmla="*/ 8066 h 38162"/>
                <a:gd name="connsiteX2" fmla="*/ 13536 w 57910"/>
                <a:gd name="connsiteY2" fmla="*/ 31965 h 38162"/>
                <a:gd name="connsiteX3" fmla="*/ 44994 w 57910"/>
                <a:gd name="connsiteY3" fmla="*/ 37940 h 38162"/>
                <a:gd name="connsiteX4" fmla="*/ 50969 w 57910"/>
                <a:gd name="connsiteY4" fmla="*/ 9650 h 38162"/>
                <a:gd name="connsiteX5" fmla="*/ 17293 w 57910"/>
                <a:gd name="connsiteY5" fmla="*/ 824 h 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10" h="38162">
                  <a:moveTo>
                    <a:pt x="17293" y="824"/>
                  </a:moveTo>
                  <a:cubicBezTo>
                    <a:pt x="14442" y="-715"/>
                    <a:pt x="7562" y="-1982"/>
                    <a:pt x="2221" y="8066"/>
                  </a:cubicBezTo>
                  <a:cubicBezTo>
                    <a:pt x="-3120" y="18114"/>
                    <a:pt x="591" y="31331"/>
                    <a:pt x="13536" y="31965"/>
                  </a:cubicBezTo>
                  <a:cubicBezTo>
                    <a:pt x="27613" y="32644"/>
                    <a:pt x="28926" y="37623"/>
                    <a:pt x="44994" y="37940"/>
                  </a:cubicBezTo>
                  <a:cubicBezTo>
                    <a:pt x="61063" y="38257"/>
                    <a:pt x="60700" y="19382"/>
                    <a:pt x="50969" y="9650"/>
                  </a:cubicBezTo>
                  <a:cubicBezTo>
                    <a:pt x="41237" y="-81"/>
                    <a:pt x="25757" y="5486"/>
                    <a:pt x="17293" y="824"/>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6" name="Frihandsfigur: Form 145">
              <a:extLst>
                <a:ext uri="{FF2B5EF4-FFF2-40B4-BE49-F238E27FC236}">
                  <a16:creationId xmlns:a16="http://schemas.microsoft.com/office/drawing/2014/main" id="{407D773F-9CBB-689C-AA3E-98408CFD28B5}"/>
                </a:ext>
              </a:extLst>
            </p:cNvPr>
            <p:cNvSpPr/>
            <p:nvPr/>
          </p:nvSpPr>
          <p:spPr>
            <a:xfrm>
              <a:off x="10558303" y="2705932"/>
              <a:ext cx="75223" cy="55629"/>
            </a:xfrm>
            <a:custGeom>
              <a:avLst/>
              <a:gdLst>
                <a:gd name="connsiteX0" fmla="*/ 58260 w 75223"/>
                <a:gd name="connsiteY0" fmla="*/ 20268 h 55629"/>
                <a:gd name="connsiteX1" fmla="*/ 51109 w 75223"/>
                <a:gd name="connsiteY1" fmla="*/ 352 h 55629"/>
                <a:gd name="connsiteX2" fmla="*/ 23951 w 75223"/>
                <a:gd name="connsiteY2" fmla="*/ 2887 h 55629"/>
                <a:gd name="connsiteX3" fmla="*/ 2587 w 75223"/>
                <a:gd name="connsiteY3" fmla="*/ 9405 h 55629"/>
                <a:gd name="connsiteX4" fmla="*/ 10960 w 75223"/>
                <a:gd name="connsiteY4" fmla="*/ 37468 h 55629"/>
                <a:gd name="connsiteX5" fmla="*/ 21642 w 75223"/>
                <a:gd name="connsiteY5" fmla="*/ 54079 h 55629"/>
                <a:gd name="connsiteX6" fmla="*/ 56676 w 75223"/>
                <a:gd name="connsiteY6" fmla="*/ 54079 h 55629"/>
                <a:gd name="connsiteX7" fmla="*/ 74781 w 75223"/>
                <a:gd name="connsiteY7" fmla="*/ 39188 h 55629"/>
                <a:gd name="connsiteX8" fmla="*/ 58260 w 75223"/>
                <a:gd name="connsiteY8" fmla="*/ 20268 h 5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23" h="55629">
                  <a:moveTo>
                    <a:pt x="58260" y="20268"/>
                  </a:moveTo>
                  <a:cubicBezTo>
                    <a:pt x="51335" y="13976"/>
                    <a:pt x="59301" y="3521"/>
                    <a:pt x="51109" y="352"/>
                  </a:cubicBezTo>
                  <a:cubicBezTo>
                    <a:pt x="42916" y="-2816"/>
                    <a:pt x="35674" y="8499"/>
                    <a:pt x="23951" y="2887"/>
                  </a:cubicBezTo>
                  <a:cubicBezTo>
                    <a:pt x="15170" y="-1323"/>
                    <a:pt x="9512" y="578"/>
                    <a:pt x="2587" y="9405"/>
                  </a:cubicBezTo>
                  <a:cubicBezTo>
                    <a:pt x="-4339" y="18231"/>
                    <a:pt x="3220" y="29094"/>
                    <a:pt x="10960" y="37468"/>
                  </a:cubicBezTo>
                  <a:cubicBezTo>
                    <a:pt x="18700" y="45841"/>
                    <a:pt x="12228" y="50277"/>
                    <a:pt x="21642" y="54079"/>
                  </a:cubicBezTo>
                  <a:cubicBezTo>
                    <a:pt x="31057" y="57881"/>
                    <a:pt x="43052" y="52133"/>
                    <a:pt x="56676" y="54079"/>
                  </a:cubicBezTo>
                  <a:cubicBezTo>
                    <a:pt x="70300" y="56026"/>
                    <a:pt x="76592" y="49236"/>
                    <a:pt x="74781" y="39188"/>
                  </a:cubicBezTo>
                  <a:cubicBezTo>
                    <a:pt x="72971" y="29139"/>
                    <a:pt x="65185" y="26559"/>
                    <a:pt x="58260" y="20268"/>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7" name="Frihandsfigur: Form 146">
              <a:extLst>
                <a:ext uri="{FF2B5EF4-FFF2-40B4-BE49-F238E27FC236}">
                  <a16:creationId xmlns:a16="http://schemas.microsoft.com/office/drawing/2014/main" id="{43A69774-FF4E-FC61-BB26-1E64172E20F1}"/>
                </a:ext>
              </a:extLst>
            </p:cNvPr>
            <p:cNvSpPr/>
            <p:nvPr/>
          </p:nvSpPr>
          <p:spPr>
            <a:xfrm>
              <a:off x="10697905" y="2718446"/>
              <a:ext cx="51141" cy="58133"/>
            </a:xfrm>
            <a:custGeom>
              <a:avLst/>
              <a:gdLst>
                <a:gd name="connsiteX0" fmla="*/ 27697 w 51141"/>
                <a:gd name="connsiteY0" fmla="*/ 15720 h 58133"/>
                <a:gd name="connsiteX1" fmla="*/ 11629 w 51141"/>
                <a:gd name="connsiteY1" fmla="*/ -212 h 58133"/>
                <a:gd name="connsiteX2" fmla="*/ 7872 w 51141"/>
                <a:gd name="connsiteY2" fmla="*/ 18255 h 58133"/>
                <a:gd name="connsiteX3" fmla="*/ 3346 w 51141"/>
                <a:gd name="connsiteY3" fmla="*/ 37854 h 58133"/>
                <a:gd name="connsiteX4" fmla="*/ 6514 w 51141"/>
                <a:gd name="connsiteY4" fmla="*/ 57362 h 58133"/>
                <a:gd name="connsiteX5" fmla="*/ 28512 w 51141"/>
                <a:gd name="connsiteY5" fmla="*/ 48853 h 58133"/>
                <a:gd name="connsiteX6" fmla="*/ 32626 w 51141"/>
                <a:gd name="connsiteY6" fmla="*/ 37818 h 58133"/>
                <a:gd name="connsiteX7" fmla="*/ 29191 w 51141"/>
                <a:gd name="connsiteY7" fmla="*/ 34052 h 58133"/>
                <a:gd name="connsiteX8" fmla="*/ 31318 w 51141"/>
                <a:gd name="connsiteY8" fmla="*/ 27851 h 58133"/>
                <a:gd name="connsiteX9" fmla="*/ 45169 w 51141"/>
                <a:gd name="connsiteY9" fmla="*/ 26493 h 58133"/>
                <a:gd name="connsiteX10" fmla="*/ 49921 w 51141"/>
                <a:gd name="connsiteY10" fmla="*/ 15720 h 58133"/>
                <a:gd name="connsiteX11" fmla="*/ 27697 w 51141"/>
                <a:gd name="connsiteY11" fmla="*/ 15720 h 5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1" h="58133">
                  <a:moveTo>
                    <a:pt x="27697" y="15720"/>
                  </a:moveTo>
                  <a:cubicBezTo>
                    <a:pt x="17603" y="13004"/>
                    <a:pt x="19912" y="104"/>
                    <a:pt x="11629" y="-212"/>
                  </a:cubicBezTo>
                  <a:cubicBezTo>
                    <a:pt x="3346" y="-529"/>
                    <a:pt x="313" y="11420"/>
                    <a:pt x="7872" y="18255"/>
                  </a:cubicBezTo>
                  <a:cubicBezTo>
                    <a:pt x="15431" y="25090"/>
                    <a:pt x="7872" y="33146"/>
                    <a:pt x="3346" y="37854"/>
                  </a:cubicBezTo>
                  <a:cubicBezTo>
                    <a:pt x="-1181" y="42561"/>
                    <a:pt x="-2403" y="54646"/>
                    <a:pt x="6514" y="57362"/>
                  </a:cubicBezTo>
                  <a:cubicBezTo>
                    <a:pt x="15431" y="60078"/>
                    <a:pt x="22356" y="52066"/>
                    <a:pt x="28512" y="48853"/>
                  </a:cubicBezTo>
                  <a:cubicBezTo>
                    <a:pt x="32694" y="46943"/>
                    <a:pt x="34536" y="42000"/>
                    <a:pt x="32626" y="37818"/>
                  </a:cubicBezTo>
                  <a:cubicBezTo>
                    <a:pt x="31902" y="36233"/>
                    <a:pt x="30703" y="34916"/>
                    <a:pt x="29191" y="34052"/>
                  </a:cubicBezTo>
                  <a:cubicBezTo>
                    <a:pt x="23307" y="30612"/>
                    <a:pt x="26068" y="24999"/>
                    <a:pt x="31318" y="27851"/>
                  </a:cubicBezTo>
                  <a:cubicBezTo>
                    <a:pt x="35636" y="30879"/>
                    <a:pt x="41520" y="30304"/>
                    <a:pt x="45169" y="26493"/>
                  </a:cubicBezTo>
                  <a:cubicBezTo>
                    <a:pt x="49695" y="22600"/>
                    <a:pt x="52728" y="19884"/>
                    <a:pt x="49921" y="15720"/>
                  </a:cubicBezTo>
                  <a:cubicBezTo>
                    <a:pt x="45078" y="8297"/>
                    <a:pt x="37746" y="18481"/>
                    <a:pt x="27697" y="15720"/>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8" name="Frihandsfigur: Form 147">
              <a:extLst>
                <a:ext uri="{FF2B5EF4-FFF2-40B4-BE49-F238E27FC236}">
                  <a16:creationId xmlns:a16="http://schemas.microsoft.com/office/drawing/2014/main" id="{95A21BD3-F03C-FA00-4154-4F58F60402F4}"/>
                </a:ext>
              </a:extLst>
            </p:cNvPr>
            <p:cNvSpPr/>
            <p:nvPr/>
          </p:nvSpPr>
          <p:spPr>
            <a:xfrm>
              <a:off x="10633118" y="2492100"/>
              <a:ext cx="50197" cy="50677"/>
            </a:xfrm>
            <a:custGeom>
              <a:avLst/>
              <a:gdLst>
                <a:gd name="connsiteX0" fmla="*/ 4176 w 50197"/>
                <a:gd name="connsiteY0" fmla="*/ 24985 h 50677"/>
                <a:gd name="connsiteX1" fmla="*/ 7027 w 50197"/>
                <a:gd name="connsiteY1" fmla="*/ 41732 h 50677"/>
                <a:gd name="connsiteX2" fmla="*/ 44007 w 50197"/>
                <a:gd name="connsiteY2" fmla="*/ 48793 h 50677"/>
                <a:gd name="connsiteX3" fmla="*/ 47266 w 50197"/>
                <a:gd name="connsiteY3" fmla="*/ 25799 h 50677"/>
                <a:gd name="connsiteX4" fmla="*/ 44867 w 50197"/>
                <a:gd name="connsiteY4" fmla="*/ 6517 h 50677"/>
                <a:gd name="connsiteX5" fmla="*/ 30564 w 50197"/>
                <a:gd name="connsiteY5" fmla="*/ 5702 h 50677"/>
                <a:gd name="connsiteX6" fmla="*/ 17528 w 50197"/>
                <a:gd name="connsiteY6" fmla="*/ -91 h 50677"/>
                <a:gd name="connsiteX7" fmla="*/ 13952 w 50197"/>
                <a:gd name="connsiteY7" fmla="*/ 11858 h 50677"/>
                <a:gd name="connsiteX8" fmla="*/ 24091 w 50197"/>
                <a:gd name="connsiteY8" fmla="*/ 27383 h 50677"/>
                <a:gd name="connsiteX9" fmla="*/ 4176 w 50197"/>
                <a:gd name="connsiteY9" fmla="*/ 24985 h 5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97" h="50677">
                  <a:moveTo>
                    <a:pt x="4176" y="24985"/>
                  </a:moveTo>
                  <a:cubicBezTo>
                    <a:pt x="-939" y="30009"/>
                    <a:pt x="-3157" y="37160"/>
                    <a:pt x="7027" y="41732"/>
                  </a:cubicBezTo>
                  <a:cubicBezTo>
                    <a:pt x="17211" y="46303"/>
                    <a:pt x="36674" y="53817"/>
                    <a:pt x="44007" y="48793"/>
                  </a:cubicBezTo>
                  <a:cubicBezTo>
                    <a:pt x="51340" y="43769"/>
                    <a:pt x="51475" y="32634"/>
                    <a:pt x="47266" y="25799"/>
                  </a:cubicBezTo>
                  <a:cubicBezTo>
                    <a:pt x="43057" y="18964"/>
                    <a:pt x="50072" y="11134"/>
                    <a:pt x="44867" y="6517"/>
                  </a:cubicBezTo>
                  <a:cubicBezTo>
                    <a:pt x="41065" y="3168"/>
                    <a:pt x="34321" y="4752"/>
                    <a:pt x="30564" y="5702"/>
                  </a:cubicBezTo>
                  <a:cubicBezTo>
                    <a:pt x="26807" y="6653"/>
                    <a:pt x="21059" y="452"/>
                    <a:pt x="17528" y="-91"/>
                  </a:cubicBezTo>
                  <a:cubicBezTo>
                    <a:pt x="8792" y="-1359"/>
                    <a:pt x="8928" y="7151"/>
                    <a:pt x="13952" y="11858"/>
                  </a:cubicBezTo>
                  <a:cubicBezTo>
                    <a:pt x="18977" y="16565"/>
                    <a:pt x="27169" y="22902"/>
                    <a:pt x="24091" y="27383"/>
                  </a:cubicBezTo>
                  <a:cubicBezTo>
                    <a:pt x="21013" y="31864"/>
                    <a:pt x="9336" y="20051"/>
                    <a:pt x="4176" y="24985"/>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9" name="Frihandsfigur: Form 148">
              <a:extLst>
                <a:ext uri="{FF2B5EF4-FFF2-40B4-BE49-F238E27FC236}">
                  <a16:creationId xmlns:a16="http://schemas.microsoft.com/office/drawing/2014/main" id="{9B991FCC-42DB-41E9-7247-F2D012C26B69}"/>
                </a:ext>
              </a:extLst>
            </p:cNvPr>
            <p:cNvSpPr/>
            <p:nvPr/>
          </p:nvSpPr>
          <p:spPr>
            <a:xfrm>
              <a:off x="10724031" y="2060553"/>
              <a:ext cx="749028" cy="776401"/>
            </a:xfrm>
            <a:custGeom>
              <a:avLst/>
              <a:gdLst>
                <a:gd name="connsiteX0" fmla="*/ 600809 w 749028"/>
                <a:gd name="connsiteY0" fmla="*/ 246511 h 776401"/>
                <a:gd name="connsiteX1" fmla="*/ 599406 w 749028"/>
                <a:gd name="connsiteY1" fmla="*/ 245651 h 776401"/>
                <a:gd name="connsiteX2" fmla="*/ 599406 w 749028"/>
                <a:gd name="connsiteY2" fmla="*/ 244021 h 776401"/>
                <a:gd name="connsiteX3" fmla="*/ 606919 w 749028"/>
                <a:gd name="connsiteY3" fmla="*/ 224241 h 776401"/>
                <a:gd name="connsiteX4" fmla="*/ 604792 w 749028"/>
                <a:gd name="connsiteY4" fmla="*/ 222250 h 776401"/>
                <a:gd name="connsiteX5" fmla="*/ 594653 w 749028"/>
                <a:gd name="connsiteY5" fmla="*/ 235829 h 776401"/>
                <a:gd name="connsiteX6" fmla="*/ 594110 w 749028"/>
                <a:gd name="connsiteY6" fmla="*/ 236281 h 776401"/>
                <a:gd name="connsiteX7" fmla="*/ 584107 w 749028"/>
                <a:gd name="connsiteY7" fmla="*/ 242075 h 776401"/>
                <a:gd name="connsiteX8" fmla="*/ 581617 w 749028"/>
                <a:gd name="connsiteY8" fmla="*/ 303949 h 776401"/>
                <a:gd name="connsiteX9" fmla="*/ 580123 w 749028"/>
                <a:gd name="connsiteY9" fmla="*/ 305715 h 776401"/>
                <a:gd name="connsiteX10" fmla="*/ 575326 w 749028"/>
                <a:gd name="connsiteY10" fmla="*/ 306665 h 776401"/>
                <a:gd name="connsiteX11" fmla="*/ 575326 w 749028"/>
                <a:gd name="connsiteY11" fmla="*/ 316895 h 776401"/>
                <a:gd name="connsiteX12" fmla="*/ 574556 w 749028"/>
                <a:gd name="connsiteY12" fmla="*/ 318388 h 776401"/>
                <a:gd name="connsiteX13" fmla="*/ 573470 w 749028"/>
                <a:gd name="connsiteY13" fmla="*/ 318751 h 776401"/>
                <a:gd name="connsiteX14" fmla="*/ 572836 w 749028"/>
                <a:gd name="connsiteY14" fmla="*/ 318751 h 776401"/>
                <a:gd name="connsiteX15" fmla="*/ 432521 w 749028"/>
                <a:gd name="connsiteY15" fmla="*/ 265702 h 776401"/>
                <a:gd name="connsiteX16" fmla="*/ 422744 w 749028"/>
                <a:gd name="connsiteY16" fmla="*/ 285935 h 776401"/>
                <a:gd name="connsiteX17" fmla="*/ 421567 w 749028"/>
                <a:gd name="connsiteY17" fmla="*/ 286930 h 776401"/>
                <a:gd name="connsiteX18" fmla="*/ 420028 w 749028"/>
                <a:gd name="connsiteY18" fmla="*/ 286704 h 776401"/>
                <a:gd name="connsiteX19" fmla="*/ 371099 w 749028"/>
                <a:gd name="connsiteY19" fmla="*/ 253572 h 776401"/>
                <a:gd name="connsiteX20" fmla="*/ 370420 w 749028"/>
                <a:gd name="connsiteY20" fmla="*/ 251263 h 776401"/>
                <a:gd name="connsiteX21" fmla="*/ 374539 w 749028"/>
                <a:gd name="connsiteY21" fmla="*/ 242210 h 776401"/>
                <a:gd name="connsiteX22" fmla="*/ 356931 w 749028"/>
                <a:gd name="connsiteY22" fmla="*/ 235964 h 776401"/>
                <a:gd name="connsiteX23" fmla="*/ 355800 w 749028"/>
                <a:gd name="connsiteY23" fmla="*/ 234878 h 776401"/>
                <a:gd name="connsiteX24" fmla="*/ 352858 w 749028"/>
                <a:gd name="connsiteY24" fmla="*/ 226912 h 776401"/>
                <a:gd name="connsiteX25" fmla="*/ 352858 w 749028"/>
                <a:gd name="connsiteY25" fmla="*/ 225282 h 776401"/>
                <a:gd name="connsiteX26" fmla="*/ 355619 w 749028"/>
                <a:gd name="connsiteY26" fmla="*/ 217950 h 776401"/>
                <a:gd name="connsiteX27" fmla="*/ 353627 w 749028"/>
                <a:gd name="connsiteY27" fmla="*/ 212880 h 776401"/>
                <a:gd name="connsiteX28" fmla="*/ 340772 w 749028"/>
                <a:gd name="connsiteY28" fmla="*/ 206226 h 776401"/>
                <a:gd name="connsiteX29" fmla="*/ 339912 w 749028"/>
                <a:gd name="connsiteY29" fmla="*/ 203873 h 776401"/>
                <a:gd name="connsiteX30" fmla="*/ 353763 w 749028"/>
                <a:gd name="connsiteY30" fmla="*/ 169880 h 776401"/>
                <a:gd name="connsiteX31" fmla="*/ 354849 w 749028"/>
                <a:gd name="connsiteY31" fmla="*/ 168839 h 776401"/>
                <a:gd name="connsiteX32" fmla="*/ 428492 w 749028"/>
                <a:gd name="connsiteY32" fmla="*/ 141998 h 776401"/>
                <a:gd name="connsiteX33" fmla="*/ 417493 w 749028"/>
                <a:gd name="connsiteY33" fmla="*/ 126609 h 776401"/>
                <a:gd name="connsiteX34" fmla="*/ 417176 w 749028"/>
                <a:gd name="connsiteY34" fmla="*/ 125024 h 776401"/>
                <a:gd name="connsiteX35" fmla="*/ 423377 w 749028"/>
                <a:gd name="connsiteY35" fmla="*/ 102936 h 776401"/>
                <a:gd name="connsiteX36" fmla="*/ 421431 w 749028"/>
                <a:gd name="connsiteY36" fmla="*/ 99768 h 776401"/>
                <a:gd name="connsiteX37" fmla="*/ 421205 w 749028"/>
                <a:gd name="connsiteY37" fmla="*/ 98681 h 776401"/>
                <a:gd name="connsiteX38" fmla="*/ 420390 w 749028"/>
                <a:gd name="connsiteY38" fmla="*/ 94608 h 776401"/>
                <a:gd name="connsiteX39" fmla="*/ 411338 w 749028"/>
                <a:gd name="connsiteY39" fmla="*/ 87773 h 776401"/>
                <a:gd name="connsiteX40" fmla="*/ 407807 w 749028"/>
                <a:gd name="connsiteY40" fmla="*/ 93748 h 776401"/>
                <a:gd name="connsiteX41" fmla="*/ 405317 w 749028"/>
                <a:gd name="connsiteY41" fmla="*/ 94472 h 776401"/>
                <a:gd name="connsiteX42" fmla="*/ 398890 w 749028"/>
                <a:gd name="connsiteY42" fmla="*/ 91077 h 776401"/>
                <a:gd name="connsiteX43" fmla="*/ 396944 w 749028"/>
                <a:gd name="connsiteY43" fmla="*/ 92752 h 776401"/>
                <a:gd name="connsiteX44" fmla="*/ 394907 w 749028"/>
                <a:gd name="connsiteY44" fmla="*/ 93023 h 776401"/>
                <a:gd name="connsiteX45" fmla="*/ 264549 w 749028"/>
                <a:gd name="connsiteY45" fmla="*/ 30651 h 776401"/>
                <a:gd name="connsiteX46" fmla="*/ 266541 w 749028"/>
                <a:gd name="connsiteY46" fmla="*/ 90896 h 776401"/>
                <a:gd name="connsiteX47" fmla="*/ 265138 w 749028"/>
                <a:gd name="connsiteY47" fmla="*/ 92797 h 776401"/>
                <a:gd name="connsiteX48" fmla="*/ 263010 w 749028"/>
                <a:gd name="connsiteY48" fmla="*/ 91847 h 776401"/>
                <a:gd name="connsiteX49" fmla="*/ 235852 w 749028"/>
                <a:gd name="connsiteY49" fmla="*/ 43325 h 776401"/>
                <a:gd name="connsiteX50" fmla="*/ 202222 w 749028"/>
                <a:gd name="connsiteY50" fmla="*/ 3403 h 776401"/>
                <a:gd name="connsiteX51" fmla="*/ 167641 w 749028"/>
                <a:gd name="connsiteY51" fmla="*/ 35087 h 776401"/>
                <a:gd name="connsiteX52" fmla="*/ 166419 w 749028"/>
                <a:gd name="connsiteY52" fmla="*/ 35585 h 776401"/>
                <a:gd name="connsiteX53" fmla="*/ 144783 w 749028"/>
                <a:gd name="connsiteY53" fmla="*/ 36037 h 776401"/>
                <a:gd name="connsiteX54" fmla="*/ 143018 w 749028"/>
                <a:gd name="connsiteY54" fmla="*/ 34860 h 776401"/>
                <a:gd name="connsiteX55" fmla="*/ 135640 w 749028"/>
                <a:gd name="connsiteY55" fmla="*/ 31737 h 776401"/>
                <a:gd name="connsiteX56" fmla="*/ 130163 w 749028"/>
                <a:gd name="connsiteY56" fmla="*/ 38572 h 776401"/>
                <a:gd name="connsiteX57" fmla="*/ 128534 w 749028"/>
                <a:gd name="connsiteY57" fmla="*/ 40428 h 776401"/>
                <a:gd name="connsiteX58" fmla="*/ 122740 w 749028"/>
                <a:gd name="connsiteY58" fmla="*/ 41107 h 776401"/>
                <a:gd name="connsiteX59" fmla="*/ 122740 w 749028"/>
                <a:gd name="connsiteY59" fmla="*/ 48303 h 776401"/>
                <a:gd name="connsiteX60" fmla="*/ 121473 w 749028"/>
                <a:gd name="connsiteY60" fmla="*/ 50114 h 776401"/>
                <a:gd name="connsiteX61" fmla="*/ 114140 w 749028"/>
                <a:gd name="connsiteY61" fmla="*/ 52558 h 776401"/>
                <a:gd name="connsiteX62" fmla="*/ 112013 w 749028"/>
                <a:gd name="connsiteY62" fmla="*/ 51789 h 776401"/>
                <a:gd name="connsiteX63" fmla="*/ 108935 w 749028"/>
                <a:gd name="connsiteY63" fmla="*/ 47263 h 776401"/>
                <a:gd name="connsiteX64" fmla="*/ 99882 w 749028"/>
                <a:gd name="connsiteY64" fmla="*/ 50114 h 776401"/>
                <a:gd name="connsiteX65" fmla="*/ 97800 w 749028"/>
                <a:gd name="connsiteY65" fmla="*/ 49480 h 776401"/>
                <a:gd name="connsiteX66" fmla="*/ 92006 w 749028"/>
                <a:gd name="connsiteY66" fmla="*/ 41786 h 776401"/>
                <a:gd name="connsiteX67" fmla="*/ 92006 w 749028"/>
                <a:gd name="connsiteY67" fmla="*/ 41786 h 776401"/>
                <a:gd name="connsiteX68" fmla="*/ 91463 w 749028"/>
                <a:gd name="connsiteY68" fmla="*/ 39704 h 776401"/>
                <a:gd name="connsiteX69" fmla="*/ 85987 w 749028"/>
                <a:gd name="connsiteY69" fmla="*/ 28478 h 776401"/>
                <a:gd name="connsiteX70" fmla="*/ 66297 w 749028"/>
                <a:gd name="connsiteY70" fmla="*/ 21417 h 776401"/>
                <a:gd name="connsiteX71" fmla="*/ 64713 w 749028"/>
                <a:gd name="connsiteY71" fmla="*/ 19607 h 776401"/>
                <a:gd name="connsiteX72" fmla="*/ 64713 w 749028"/>
                <a:gd name="connsiteY72" fmla="*/ 12546 h 776401"/>
                <a:gd name="connsiteX73" fmla="*/ 18228 w 749028"/>
                <a:gd name="connsiteY73" fmla="*/ -219 h 776401"/>
                <a:gd name="connsiteX74" fmla="*/ 19223 w 749028"/>
                <a:gd name="connsiteY74" fmla="*/ 13134 h 776401"/>
                <a:gd name="connsiteX75" fmla="*/ 17730 w 749028"/>
                <a:gd name="connsiteY75" fmla="*/ 32235 h 776401"/>
                <a:gd name="connsiteX76" fmla="*/ 3065 w 749028"/>
                <a:gd name="connsiteY76" fmla="*/ 35132 h 776401"/>
                <a:gd name="connsiteX77" fmla="*/ 1707 w 749028"/>
                <a:gd name="connsiteY77" fmla="*/ 59031 h 776401"/>
                <a:gd name="connsiteX78" fmla="*/ 14471 w 749028"/>
                <a:gd name="connsiteY78" fmla="*/ 65866 h 776401"/>
                <a:gd name="connsiteX79" fmla="*/ 25062 w 749028"/>
                <a:gd name="connsiteY79" fmla="*/ 69939 h 776401"/>
                <a:gd name="connsiteX80" fmla="*/ 20536 w 749028"/>
                <a:gd name="connsiteY80" fmla="*/ 109182 h 776401"/>
                <a:gd name="connsiteX81" fmla="*/ 29951 w 749028"/>
                <a:gd name="connsiteY81" fmla="*/ 147837 h 776401"/>
                <a:gd name="connsiteX82" fmla="*/ 43530 w 749028"/>
                <a:gd name="connsiteY82" fmla="*/ 190927 h 776401"/>
                <a:gd name="connsiteX83" fmla="*/ 20581 w 749028"/>
                <a:gd name="connsiteY83" fmla="*/ 219534 h 776401"/>
                <a:gd name="connsiteX84" fmla="*/ 11529 w 749028"/>
                <a:gd name="connsiteY84" fmla="*/ 251761 h 776401"/>
                <a:gd name="connsiteX85" fmla="*/ 18590 w 749028"/>
                <a:gd name="connsiteY85" fmla="*/ 276792 h 776401"/>
                <a:gd name="connsiteX86" fmla="*/ 31173 w 749028"/>
                <a:gd name="connsiteY86" fmla="*/ 296752 h 776401"/>
                <a:gd name="connsiteX87" fmla="*/ 37646 w 749028"/>
                <a:gd name="connsiteY87" fmla="*/ 337806 h 776401"/>
                <a:gd name="connsiteX88" fmla="*/ 65165 w 749028"/>
                <a:gd name="connsiteY88" fmla="*/ 353693 h 776401"/>
                <a:gd name="connsiteX89" fmla="*/ 69375 w 749028"/>
                <a:gd name="connsiteY89" fmla="*/ 376325 h 776401"/>
                <a:gd name="connsiteX90" fmla="*/ 83859 w 749028"/>
                <a:gd name="connsiteY90" fmla="*/ 392846 h 776401"/>
                <a:gd name="connsiteX91" fmla="*/ 80419 w 749028"/>
                <a:gd name="connsiteY91" fmla="*/ 404026 h 776401"/>
                <a:gd name="connsiteX92" fmla="*/ 59191 w 749028"/>
                <a:gd name="connsiteY92" fmla="*/ 398685 h 776401"/>
                <a:gd name="connsiteX93" fmla="*/ 58557 w 749028"/>
                <a:gd name="connsiteY93" fmla="*/ 426839 h 776401"/>
                <a:gd name="connsiteX94" fmla="*/ 80238 w 749028"/>
                <a:gd name="connsiteY94" fmla="*/ 438290 h 776401"/>
                <a:gd name="connsiteX95" fmla="*/ 91554 w 749028"/>
                <a:gd name="connsiteY95" fmla="*/ 418329 h 776401"/>
                <a:gd name="connsiteX96" fmla="*/ 101647 w 749028"/>
                <a:gd name="connsiteY96" fmla="*/ 431908 h 776401"/>
                <a:gd name="connsiteX97" fmla="*/ 120975 w 749028"/>
                <a:gd name="connsiteY97" fmla="*/ 444310 h 776401"/>
                <a:gd name="connsiteX98" fmla="*/ 114547 w 749028"/>
                <a:gd name="connsiteY98" fmla="*/ 466942 h 776401"/>
                <a:gd name="connsiteX99" fmla="*/ 110745 w 749028"/>
                <a:gd name="connsiteY99" fmla="*/ 492561 h 776401"/>
                <a:gd name="connsiteX100" fmla="*/ 110293 w 749028"/>
                <a:gd name="connsiteY100" fmla="*/ 510666 h 776401"/>
                <a:gd name="connsiteX101" fmla="*/ 133241 w 749028"/>
                <a:gd name="connsiteY101" fmla="*/ 511933 h 776401"/>
                <a:gd name="connsiteX102" fmla="*/ 128986 w 749028"/>
                <a:gd name="connsiteY102" fmla="*/ 525784 h 776401"/>
                <a:gd name="connsiteX103" fmla="*/ 120522 w 749028"/>
                <a:gd name="connsiteY103" fmla="*/ 537733 h 776401"/>
                <a:gd name="connsiteX104" fmla="*/ 148812 w 749028"/>
                <a:gd name="connsiteY104" fmla="*/ 542848 h 776401"/>
                <a:gd name="connsiteX105" fmla="*/ 160354 w 749028"/>
                <a:gd name="connsiteY105" fmla="*/ 581457 h 776401"/>
                <a:gd name="connsiteX106" fmla="*/ 116313 w 749028"/>
                <a:gd name="connsiteY106" fmla="*/ 620022 h 776401"/>
                <a:gd name="connsiteX107" fmla="*/ 108120 w 749028"/>
                <a:gd name="connsiteY107" fmla="*/ 636181 h 776401"/>
                <a:gd name="connsiteX108" fmla="*/ 110247 w 749028"/>
                <a:gd name="connsiteY108" fmla="*/ 650619 h 776401"/>
                <a:gd name="connsiteX109" fmla="*/ 109614 w 749028"/>
                <a:gd name="connsiteY109" fmla="*/ 666371 h 776401"/>
                <a:gd name="connsiteX110" fmla="*/ 98887 w 749028"/>
                <a:gd name="connsiteY110" fmla="*/ 679950 h 776401"/>
                <a:gd name="connsiteX111" fmla="*/ 70823 w 749028"/>
                <a:gd name="connsiteY111" fmla="*/ 673477 h 776401"/>
                <a:gd name="connsiteX112" fmla="*/ 51949 w 749028"/>
                <a:gd name="connsiteY112" fmla="*/ 695068 h 776401"/>
                <a:gd name="connsiteX113" fmla="*/ 53216 w 749028"/>
                <a:gd name="connsiteY113" fmla="*/ 729422 h 776401"/>
                <a:gd name="connsiteX114" fmla="*/ 70280 w 749028"/>
                <a:gd name="connsiteY114" fmla="*/ 748840 h 776401"/>
                <a:gd name="connsiteX115" fmla="*/ 79604 w 749028"/>
                <a:gd name="connsiteY115" fmla="*/ 759613 h 776401"/>
                <a:gd name="connsiteX116" fmla="*/ 95356 w 749028"/>
                <a:gd name="connsiteY116" fmla="*/ 768439 h 776401"/>
                <a:gd name="connsiteX117" fmla="*/ 111832 w 749028"/>
                <a:gd name="connsiteY117" fmla="*/ 763913 h 776401"/>
                <a:gd name="connsiteX118" fmla="*/ 145009 w 749028"/>
                <a:gd name="connsiteY118" fmla="*/ 769888 h 776401"/>
                <a:gd name="connsiteX119" fmla="*/ 167053 w 749028"/>
                <a:gd name="connsiteY119" fmla="*/ 767987 h 776401"/>
                <a:gd name="connsiteX120" fmla="*/ 202901 w 749028"/>
                <a:gd name="connsiteY120" fmla="*/ 776179 h 776401"/>
                <a:gd name="connsiteX121" fmla="*/ 235762 w 749028"/>
                <a:gd name="connsiteY121" fmla="*/ 762193 h 776401"/>
                <a:gd name="connsiteX122" fmla="*/ 264233 w 749028"/>
                <a:gd name="connsiteY122" fmla="*/ 755901 h 776401"/>
                <a:gd name="connsiteX123" fmla="*/ 284963 w 749028"/>
                <a:gd name="connsiteY123" fmla="*/ 745672 h 776401"/>
                <a:gd name="connsiteX124" fmla="*/ 306372 w 749028"/>
                <a:gd name="connsiteY124" fmla="*/ 749745 h 776401"/>
                <a:gd name="connsiteX125" fmla="*/ 330588 w 749028"/>
                <a:gd name="connsiteY125" fmla="*/ 735442 h 776401"/>
                <a:gd name="connsiteX126" fmla="*/ 386669 w 749028"/>
                <a:gd name="connsiteY126" fmla="*/ 763867 h 776401"/>
                <a:gd name="connsiteX127" fmla="*/ 408577 w 749028"/>
                <a:gd name="connsiteY127" fmla="*/ 740467 h 776401"/>
                <a:gd name="connsiteX128" fmla="*/ 428900 w 749028"/>
                <a:gd name="connsiteY128" fmla="*/ 742458 h 776401"/>
                <a:gd name="connsiteX129" fmla="*/ 445919 w 749028"/>
                <a:gd name="connsiteY129" fmla="*/ 745400 h 776401"/>
                <a:gd name="connsiteX130" fmla="*/ 465382 w 749028"/>
                <a:gd name="connsiteY130" fmla="*/ 752235 h 776401"/>
                <a:gd name="connsiteX131" fmla="*/ 472443 w 749028"/>
                <a:gd name="connsiteY131" fmla="*/ 769118 h 776401"/>
                <a:gd name="connsiteX132" fmla="*/ 495074 w 749028"/>
                <a:gd name="connsiteY132" fmla="*/ 755539 h 776401"/>
                <a:gd name="connsiteX133" fmla="*/ 508291 w 749028"/>
                <a:gd name="connsiteY133" fmla="*/ 731233 h 776401"/>
                <a:gd name="connsiteX134" fmla="*/ 566137 w 749028"/>
                <a:gd name="connsiteY134" fmla="*/ 718967 h 776401"/>
                <a:gd name="connsiteX135" fmla="*/ 600401 w 749028"/>
                <a:gd name="connsiteY135" fmla="*/ 696969 h 776401"/>
                <a:gd name="connsiteX136" fmla="*/ 624617 w 749028"/>
                <a:gd name="connsiteY136" fmla="*/ 694117 h 776401"/>
                <a:gd name="connsiteX137" fmla="*/ 651775 w 749028"/>
                <a:gd name="connsiteY137" fmla="*/ 681534 h 776401"/>
                <a:gd name="connsiteX138" fmla="*/ 664675 w 749028"/>
                <a:gd name="connsiteY138" fmla="*/ 700409 h 776401"/>
                <a:gd name="connsiteX139" fmla="*/ 703013 w 749028"/>
                <a:gd name="connsiteY139" fmla="*/ 691944 h 776401"/>
                <a:gd name="connsiteX140" fmla="*/ 731664 w 749028"/>
                <a:gd name="connsiteY140" fmla="*/ 660803 h 776401"/>
                <a:gd name="connsiteX141" fmla="*/ 746103 w 749028"/>
                <a:gd name="connsiteY141" fmla="*/ 629663 h 776401"/>
                <a:gd name="connsiteX142" fmla="*/ 714057 w 749028"/>
                <a:gd name="connsiteY142" fmla="*/ 550407 h 776401"/>
                <a:gd name="connsiteX143" fmla="*/ 664268 w 749028"/>
                <a:gd name="connsiteY143" fmla="*/ 429328 h 776401"/>
                <a:gd name="connsiteX144" fmla="*/ 671826 w 749028"/>
                <a:gd name="connsiteY144" fmla="*/ 409186 h 776401"/>
                <a:gd name="connsiteX145" fmla="*/ 673999 w 749028"/>
                <a:gd name="connsiteY145" fmla="*/ 369898 h 776401"/>
                <a:gd name="connsiteX146" fmla="*/ 668024 w 749028"/>
                <a:gd name="connsiteY146" fmla="*/ 344098 h 776401"/>
                <a:gd name="connsiteX147" fmla="*/ 662683 w 749028"/>
                <a:gd name="connsiteY147" fmla="*/ 312006 h 776401"/>
                <a:gd name="connsiteX148" fmla="*/ 666576 w 749028"/>
                <a:gd name="connsiteY148" fmla="*/ 244474 h 776401"/>
                <a:gd name="connsiteX149" fmla="*/ 633308 w 749028"/>
                <a:gd name="connsiteY149" fmla="*/ 247597 h 776401"/>
                <a:gd name="connsiteX150" fmla="*/ 600809 w 749028"/>
                <a:gd name="connsiteY150" fmla="*/ 246511 h 77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749028" h="776401">
                  <a:moveTo>
                    <a:pt x="600809" y="246511"/>
                  </a:moveTo>
                  <a:cubicBezTo>
                    <a:pt x="600229" y="246465"/>
                    <a:pt x="599709" y="246144"/>
                    <a:pt x="599406" y="245651"/>
                  </a:cubicBezTo>
                  <a:cubicBezTo>
                    <a:pt x="599161" y="245134"/>
                    <a:pt x="599161" y="244537"/>
                    <a:pt x="599406" y="244021"/>
                  </a:cubicBezTo>
                  <a:lnTo>
                    <a:pt x="606919" y="224241"/>
                  </a:lnTo>
                  <a:lnTo>
                    <a:pt x="604792" y="222250"/>
                  </a:lnTo>
                  <a:lnTo>
                    <a:pt x="594653" y="235829"/>
                  </a:lnTo>
                  <a:cubicBezTo>
                    <a:pt x="594517" y="236028"/>
                    <a:pt x="594327" y="236182"/>
                    <a:pt x="594110" y="236281"/>
                  </a:cubicBezTo>
                  <a:lnTo>
                    <a:pt x="584107" y="242075"/>
                  </a:lnTo>
                  <a:lnTo>
                    <a:pt x="581617" y="303949"/>
                  </a:lnTo>
                  <a:cubicBezTo>
                    <a:pt x="581576" y="304809"/>
                    <a:pt x="580965" y="305533"/>
                    <a:pt x="580123" y="305715"/>
                  </a:cubicBezTo>
                  <a:lnTo>
                    <a:pt x="575326" y="306665"/>
                  </a:lnTo>
                  <a:lnTo>
                    <a:pt x="575326" y="316895"/>
                  </a:lnTo>
                  <a:cubicBezTo>
                    <a:pt x="575339" y="317492"/>
                    <a:pt x="575050" y="318053"/>
                    <a:pt x="574556" y="318388"/>
                  </a:cubicBezTo>
                  <a:cubicBezTo>
                    <a:pt x="574239" y="318615"/>
                    <a:pt x="573859" y="318741"/>
                    <a:pt x="573470" y="318751"/>
                  </a:cubicBezTo>
                  <a:cubicBezTo>
                    <a:pt x="573262" y="318796"/>
                    <a:pt x="573044" y="318796"/>
                    <a:pt x="572836" y="318751"/>
                  </a:cubicBezTo>
                  <a:lnTo>
                    <a:pt x="432521" y="265702"/>
                  </a:lnTo>
                  <a:lnTo>
                    <a:pt x="422744" y="285935"/>
                  </a:lnTo>
                  <a:cubicBezTo>
                    <a:pt x="422531" y="286433"/>
                    <a:pt x="422092" y="286804"/>
                    <a:pt x="421567" y="286930"/>
                  </a:cubicBezTo>
                  <a:cubicBezTo>
                    <a:pt x="421042" y="287062"/>
                    <a:pt x="420490" y="286980"/>
                    <a:pt x="420028" y="286704"/>
                  </a:cubicBezTo>
                  <a:lnTo>
                    <a:pt x="371099" y="253572"/>
                  </a:lnTo>
                  <a:cubicBezTo>
                    <a:pt x="370338" y="253074"/>
                    <a:pt x="370049" y="252096"/>
                    <a:pt x="370420" y="251263"/>
                  </a:cubicBezTo>
                  <a:lnTo>
                    <a:pt x="374539" y="242210"/>
                  </a:lnTo>
                  <a:lnTo>
                    <a:pt x="356931" y="235964"/>
                  </a:lnTo>
                  <a:cubicBezTo>
                    <a:pt x="356411" y="235792"/>
                    <a:pt x="355994" y="235394"/>
                    <a:pt x="355800" y="234878"/>
                  </a:cubicBezTo>
                  <a:lnTo>
                    <a:pt x="352858" y="226912"/>
                  </a:lnTo>
                  <a:cubicBezTo>
                    <a:pt x="352613" y="226395"/>
                    <a:pt x="352613" y="225798"/>
                    <a:pt x="352858" y="225282"/>
                  </a:cubicBezTo>
                  <a:cubicBezTo>
                    <a:pt x="354193" y="223015"/>
                    <a:pt x="355125" y="220534"/>
                    <a:pt x="355619" y="217950"/>
                  </a:cubicBezTo>
                  <a:cubicBezTo>
                    <a:pt x="355773" y="216044"/>
                    <a:pt x="355039" y="214170"/>
                    <a:pt x="353627" y="212880"/>
                  </a:cubicBezTo>
                  <a:lnTo>
                    <a:pt x="340772" y="206226"/>
                  </a:lnTo>
                  <a:cubicBezTo>
                    <a:pt x="339935" y="205769"/>
                    <a:pt x="339568" y="204760"/>
                    <a:pt x="339912" y="203873"/>
                  </a:cubicBezTo>
                  <a:lnTo>
                    <a:pt x="353763" y="169880"/>
                  </a:lnTo>
                  <a:cubicBezTo>
                    <a:pt x="353967" y="169400"/>
                    <a:pt x="354360" y="169020"/>
                    <a:pt x="354849" y="168839"/>
                  </a:cubicBezTo>
                  <a:lnTo>
                    <a:pt x="428492" y="141998"/>
                  </a:lnTo>
                  <a:lnTo>
                    <a:pt x="417493" y="126609"/>
                  </a:lnTo>
                  <a:cubicBezTo>
                    <a:pt x="417145" y="126161"/>
                    <a:pt x="417027" y="125572"/>
                    <a:pt x="417176" y="125024"/>
                  </a:cubicBezTo>
                  <a:lnTo>
                    <a:pt x="423377" y="102936"/>
                  </a:lnTo>
                  <a:cubicBezTo>
                    <a:pt x="421567" y="100401"/>
                    <a:pt x="421522" y="100130"/>
                    <a:pt x="421431" y="99768"/>
                  </a:cubicBezTo>
                  <a:cubicBezTo>
                    <a:pt x="421340" y="99406"/>
                    <a:pt x="421431" y="99270"/>
                    <a:pt x="421205" y="98681"/>
                  </a:cubicBezTo>
                  <a:cubicBezTo>
                    <a:pt x="420979" y="98093"/>
                    <a:pt x="420616" y="95558"/>
                    <a:pt x="420390" y="94608"/>
                  </a:cubicBezTo>
                  <a:lnTo>
                    <a:pt x="411338" y="87773"/>
                  </a:lnTo>
                  <a:lnTo>
                    <a:pt x="407807" y="93748"/>
                  </a:lnTo>
                  <a:cubicBezTo>
                    <a:pt x="407282" y="94585"/>
                    <a:pt x="406209" y="94897"/>
                    <a:pt x="405317" y="94472"/>
                  </a:cubicBezTo>
                  <a:lnTo>
                    <a:pt x="398890" y="91077"/>
                  </a:lnTo>
                  <a:lnTo>
                    <a:pt x="396944" y="92752"/>
                  </a:lnTo>
                  <a:cubicBezTo>
                    <a:pt x="396373" y="93223"/>
                    <a:pt x="395581" y="93327"/>
                    <a:pt x="394907" y="93023"/>
                  </a:cubicBezTo>
                  <a:lnTo>
                    <a:pt x="264549" y="30651"/>
                  </a:lnTo>
                  <a:lnTo>
                    <a:pt x="266541" y="90896"/>
                  </a:lnTo>
                  <a:cubicBezTo>
                    <a:pt x="266591" y="91783"/>
                    <a:pt x="266002" y="92580"/>
                    <a:pt x="265138" y="92797"/>
                  </a:cubicBezTo>
                  <a:cubicBezTo>
                    <a:pt x="264296" y="93001"/>
                    <a:pt x="263418" y="92612"/>
                    <a:pt x="263010" y="91847"/>
                  </a:cubicBezTo>
                  <a:cubicBezTo>
                    <a:pt x="263010" y="91575"/>
                    <a:pt x="248662" y="64372"/>
                    <a:pt x="235852" y="43325"/>
                  </a:cubicBezTo>
                  <a:cubicBezTo>
                    <a:pt x="226297" y="28705"/>
                    <a:pt x="215004" y="15302"/>
                    <a:pt x="202222" y="3403"/>
                  </a:cubicBezTo>
                  <a:lnTo>
                    <a:pt x="167641" y="35087"/>
                  </a:lnTo>
                  <a:cubicBezTo>
                    <a:pt x="167311" y="35399"/>
                    <a:pt x="166876" y="35580"/>
                    <a:pt x="166419" y="35585"/>
                  </a:cubicBezTo>
                  <a:lnTo>
                    <a:pt x="144783" y="36037"/>
                  </a:lnTo>
                  <a:cubicBezTo>
                    <a:pt x="143996" y="36096"/>
                    <a:pt x="143267" y="35612"/>
                    <a:pt x="143018" y="34860"/>
                  </a:cubicBezTo>
                  <a:cubicBezTo>
                    <a:pt x="143018" y="34860"/>
                    <a:pt x="141434" y="31285"/>
                    <a:pt x="135640" y="31737"/>
                  </a:cubicBezTo>
                  <a:cubicBezTo>
                    <a:pt x="129846" y="32190"/>
                    <a:pt x="130163" y="38300"/>
                    <a:pt x="130163" y="38572"/>
                  </a:cubicBezTo>
                  <a:cubicBezTo>
                    <a:pt x="130190" y="39522"/>
                    <a:pt x="129480" y="40333"/>
                    <a:pt x="128534" y="40428"/>
                  </a:cubicBezTo>
                  <a:lnTo>
                    <a:pt x="122740" y="41107"/>
                  </a:lnTo>
                  <a:cubicBezTo>
                    <a:pt x="122740" y="42827"/>
                    <a:pt x="122740" y="45633"/>
                    <a:pt x="122740" y="48303"/>
                  </a:cubicBezTo>
                  <a:cubicBezTo>
                    <a:pt x="122749" y="49114"/>
                    <a:pt x="122238" y="49842"/>
                    <a:pt x="121473" y="50114"/>
                  </a:cubicBezTo>
                  <a:lnTo>
                    <a:pt x="114140" y="52558"/>
                  </a:lnTo>
                  <a:cubicBezTo>
                    <a:pt x="113339" y="52830"/>
                    <a:pt x="112456" y="52513"/>
                    <a:pt x="112013" y="51789"/>
                  </a:cubicBezTo>
                  <a:lnTo>
                    <a:pt x="108935" y="47263"/>
                  </a:lnTo>
                  <a:lnTo>
                    <a:pt x="99882" y="50114"/>
                  </a:lnTo>
                  <a:cubicBezTo>
                    <a:pt x="99126" y="50377"/>
                    <a:pt x="98284" y="50119"/>
                    <a:pt x="97800" y="49480"/>
                  </a:cubicBezTo>
                  <a:cubicBezTo>
                    <a:pt x="95401" y="46176"/>
                    <a:pt x="92685" y="42555"/>
                    <a:pt x="92006" y="41786"/>
                  </a:cubicBezTo>
                  <a:lnTo>
                    <a:pt x="92006" y="41786"/>
                  </a:lnTo>
                  <a:cubicBezTo>
                    <a:pt x="91513" y="41211"/>
                    <a:pt x="91314" y="40446"/>
                    <a:pt x="91463" y="39704"/>
                  </a:cubicBezTo>
                  <a:cubicBezTo>
                    <a:pt x="92468" y="35146"/>
                    <a:pt x="90201" y="30492"/>
                    <a:pt x="85987" y="28478"/>
                  </a:cubicBezTo>
                  <a:cubicBezTo>
                    <a:pt x="79871" y="25029"/>
                    <a:pt x="73213" y="22639"/>
                    <a:pt x="66297" y="21417"/>
                  </a:cubicBezTo>
                  <a:cubicBezTo>
                    <a:pt x="65396" y="21286"/>
                    <a:pt x="64726" y="20516"/>
                    <a:pt x="64713" y="19607"/>
                  </a:cubicBezTo>
                  <a:lnTo>
                    <a:pt x="64713" y="12546"/>
                  </a:lnTo>
                  <a:lnTo>
                    <a:pt x="18228" y="-219"/>
                  </a:lnTo>
                  <a:cubicBezTo>
                    <a:pt x="17454" y="4244"/>
                    <a:pt x="17798" y="8834"/>
                    <a:pt x="19223" y="13134"/>
                  </a:cubicBezTo>
                  <a:cubicBezTo>
                    <a:pt x="20989" y="18701"/>
                    <a:pt x="23750" y="28342"/>
                    <a:pt x="17730" y="32235"/>
                  </a:cubicBezTo>
                  <a:cubicBezTo>
                    <a:pt x="11710" y="36128"/>
                    <a:pt x="9673" y="29293"/>
                    <a:pt x="3065" y="35132"/>
                  </a:cubicBezTo>
                  <a:cubicBezTo>
                    <a:pt x="-3544" y="40971"/>
                    <a:pt x="2205" y="47941"/>
                    <a:pt x="1707" y="59031"/>
                  </a:cubicBezTo>
                  <a:cubicBezTo>
                    <a:pt x="1209" y="70120"/>
                    <a:pt x="10080" y="70166"/>
                    <a:pt x="14471" y="65866"/>
                  </a:cubicBezTo>
                  <a:cubicBezTo>
                    <a:pt x="18861" y="61566"/>
                    <a:pt x="23297" y="63964"/>
                    <a:pt x="25062" y="69939"/>
                  </a:cubicBezTo>
                  <a:cubicBezTo>
                    <a:pt x="26828" y="75914"/>
                    <a:pt x="24112" y="95332"/>
                    <a:pt x="20536" y="109182"/>
                  </a:cubicBezTo>
                  <a:cubicBezTo>
                    <a:pt x="16960" y="123033"/>
                    <a:pt x="15512" y="138105"/>
                    <a:pt x="29951" y="147837"/>
                  </a:cubicBezTo>
                  <a:cubicBezTo>
                    <a:pt x="44390" y="157569"/>
                    <a:pt x="43168" y="173003"/>
                    <a:pt x="43530" y="190927"/>
                  </a:cubicBezTo>
                  <a:cubicBezTo>
                    <a:pt x="43892" y="208852"/>
                    <a:pt x="32531" y="210753"/>
                    <a:pt x="20581" y="219534"/>
                  </a:cubicBezTo>
                  <a:cubicBezTo>
                    <a:pt x="8632" y="228315"/>
                    <a:pt x="13339" y="241260"/>
                    <a:pt x="11529" y="251761"/>
                  </a:cubicBezTo>
                  <a:cubicBezTo>
                    <a:pt x="9718" y="262262"/>
                    <a:pt x="11529" y="273623"/>
                    <a:pt x="18590" y="276792"/>
                  </a:cubicBezTo>
                  <a:cubicBezTo>
                    <a:pt x="25651" y="279960"/>
                    <a:pt x="28185" y="287474"/>
                    <a:pt x="31173" y="296752"/>
                  </a:cubicBezTo>
                  <a:cubicBezTo>
                    <a:pt x="34160" y="306032"/>
                    <a:pt x="31490" y="324725"/>
                    <a:pt x="37646" y="337806"/>
                  </a:cubicBezTo>
                  <a:cubicBezTo>
                    <a:pt x="43801" y="350887"/>
                    <a:pt x="60911" y="347221"/>
                    <a:pt x="65165" y="353693"/>
                  </a:cubicBezTo>
                  <a:cubicBezTo>
                    <a:pt x="69420" y="360166"/>
                    <a:pt x="58059" y="370984"/>
                    <a:pt x="69375" y="376325"/>
                  </a:cubicBezTo>
                  <a:cubicBezTo>
                    <a:pt x="80691" y="381666"/>
                    <a:pt x="77251" y="388139"/>
                    <a:pt x="83859" y="392846"/>
                  </a:cubicBezTo>
                  <a:cubicBezTo>
                    <a:pt x="90468" y="397553"/>
                    <a:pt x="86711" y="404660"/>
                    <a:pt x="80419" y="404026"/>
                  </a:cubicBezTo>
                  <a:cubicBezTo>
                    <a:pt x="74128" y="403392"/>
                    <a:pt x="64532" y="391579"/>
                    <a:pt x="59191" y="398685"/>
                  </a:cubicBezTo>
                  <a:cubicBezTo>
                    <a:pt x="53850" y="405791"/>
                    <a:pt x="53669" y="412038"/>
                    <a:pt x="58557" y="426839"/>
                  </a:cubicBezTo>
                  <a:cubicBezTo>
                    <a:pt x="63445" y="441640"/>
                    <a:pt x="73177" y="443314"/>
                    <a:pt x="80238" y="438290"/>
                  </a:cubicBezTo>
                  <a:cubicBezTo>
                    <a:pt x="87299" y="433266"/>
                    <a:pt x="84493" y="418329"/>
                    <a:pt x="91554" y="418329"/>
                  </a:cubicBezTo>
                  <a:cubicBezTo>
                    <a:pt x="98615" y="418329"/>
                    <a:pt x="96759" y="423851"/>
                    <a:pt x="101647" y="431908"/>
                  </a:cubicBezTo>
                  <a:cubicBezTo>
                    <a:pt x="106536" y="439965"/>
                    <a:pt x="112963" y="437249"/>
                    <a:pt x="120975" y="444310"/>
                  </a:cubicBezTo>
                  <a:cubicBezTo>
                    <a:pt x="128986" y="451371"/>
                    <a:pt x="121428" y="453363"/>
                    <a:pt x="114547" y="466942"/>
                  </a:cubicBezTo>
                  <a:cubicBezTo>
                    <a:pt x="107667" y="480521"/>
                    <a:pt x="117354" y="488623"/>
                    <a:pt x="110745" y="492561"/>
                  </a:cubicBezTo>
                  <a:cubicBezTo>
                    <a:pt x="104137" y="496498"/>
                    <a:pt x="102417" y="506728"/>
                    <a:pt x="110293" y="510666"/>
                  </a:cubicBezTo>
                  <a:cubicBezTo>
                    <a:pt x="118168" y="514604"/>
                    <a:pt x="122242" y="510032"/>
                    <a:pt x="133241" y="511933"/>
                  </a:cubicBezTo>
                  <a:cubicBezTo>
                    <a:pt x="144240" y="513834"/>
                    <a:pt x="138763" y="527821"/>
                    <a:pt x="128986" y="525784"/>
                  </a:cubicBezTo>
                  <a:cubicBezTo>
                    <a:pt x="119209" y="523747"/>
                    <a:pt x="111832" y="531894"/>
                    <a:pt x="120522" y="537733"/>
                  </a:cubicBezTo>
                  <a:cubicBezTo>
                    <a:pt x="129213" y="543572"/>
                    <a:pt x="133286" y="537190"/>
                    <a:pt x="148812" y="542848"/>
                  </a:cubicBezTo>
                  <a:cubicBezTo>
                    <a:pt x="164337" y="548506"/>
                    <a:pt x="166917" y="562175"/>
                    <a:pt x="160354" y="581457"/>
                  </a:cubicBezTo>
                  <a:cubicBezTo>
                    <a:pt x="153791" y="600739"/>
                    <a:pt x="125546" y="616038"/>
                    <a:pt x="116313" y="620022"/>
                  </a:cubicBezTo>
                  <a:cubicBezTo>
                    <a:pt x="107079" y="624005"/>
                    <a:pt x="104544" y="631971"/>
                    <a:pt x="108120" y="636181"/>
                  </a:cubicBezTo>
                  <a:cubicBezTo>
                    <a:pt x="111696" y="640390"/>
                    <a:pt x="114819" y="644328"/>
                    <a:pt x="110247" y="650619"/>
                  </a:cubicBezTo>
                  <a:cubicBezTo>
                    <a:pt x="105676" y="656911"/>
                    <a:pt x="115272" y="661935"/>
                    <a:pt x="109614" y="666371"/>
                  </a:cubicBezTo>
                  <a:cubicBezTo>
                    <a:pt x="103956" y="670807"/>
                    <a:pt x="110836" y="679135"/>
                    <a:pt x="98887" y="679950"/>
                  </a:cubicBezTo>
                  <a:cubicBezTo>
                    <a:pt x="86937" y="680765"/>
                    <a:pt x="81913" y="672210"/>
                    <a:pt x="70823" y="673477"/>
                  </a:cubicBezTo>
                  <a:cubicBezTo>
                    <a:pt x="59734" y="674744"/>
                    <a:pt x="55072" y="680584"/>
                    <a:pt x="51949" y="695068"/>
                  </a:cubicBezTo>
                  <a:cubicBezTo>
                    <a:pt x="48916" y="706388"/>
                    <a:pt x="49360" y="718355"/>
                    <a:pt x="53216" y="729422"/>
                  </a:cubicBezTo>
                  <a:cubicBezTo>
                    <a:pt x="56746" y="740557"/>
                    <a:pt x="66388" y="744993"/>
                    <a:pt x="70280" y="748840"/>
                  </a:cubicBezTo>
                  <a:cubicBezTo>
                    <a:pt x="74173" y="752688"/>
                    <a:pt x="72860" y="759794"/>
                    <a:pt x="79604" y="759613"/>
                  </a:cubicBezTo>
                  <a:cubicBezTo>
                    <a:pt x="86349" y="759432"/>
                    <a:pt x="87163" y="767488"/>
                    <a:pt x="95356" y="768439"/>
                  </a:cubicBezTo>
                  <a:cubicBezTo>
                    <a:pt x="103549" y="769390"/>
                    <a:pt x="102100" y="763913"/>
                    <a:pt x="111832" y="763913"/>
                  </a:cubicBezTo>
                  <a:cubicBezTo>
                    <a:pt x="121563" y="763913"/>
                    <a:pt x="128036" y="768439"/>
                    <a:pt x="145009" y="769888"/>
                  </a:cubicBezTo>
                  <a:cubicBezTo>
                    <a:pt x="161983" y="771336"/>
                    <a:pt x="156190" y="766900"/>
                    <a:pt x="167053" y="767987"/>
                  </a:cubicBezTo>
                  <a:cubicBezTo>
                    <a:pt x="177916" y="769073"/>
                    <a:pt x="189367" y="776043"/>
                    <a:pt x="202901" y="776179"/>
                  </a:cubicBezTo>
                  <a:cubicBezTo>
                    <a:pt x="216435" y="776315"/>
                    <a:pt x="221006" y="772558"/>
                    <a:pt x="235762" y="762193"/>
                  </a:cubicBezTo>
                  <a:cubicBezTo>
                    <a:pt x="250518" y="751828"/>
                    <a:pt x="252102" y="757666"/>
                    <a:pt x="264233" y="755901"/>
                  </a:cubicBezTo>
                  <a:cubicBezTo>
                    <a:pt x="276363" y="754136"/>
                    <a:pt x="274779" y="746305"/>
                    <a:pt x="284963" y="745672"/>
                  </a:cubicBezTo>
                  <a:cubicBezTo>
                    <a:pt x="295147" y="745038"/>
                    <a:pt x="291436" y="752144"/>
                    <a:pt x="306372" y="749745"/>
                  </a:cubicBezTo>
                  <a:cubicBezTo>
                    <a:pt x="321309" y="747347"/>
                    <a:pt x="318005" y="730418"/>
                    <a:pt x="330588" y="735442"/>
                  </a:cubicBezTo>
                  <a:cubicBezTo>
                    <a:pt x="343171" y="740467"/>
                    <a:pt x="372819" y="764275"/>
                    <a:pt x="386669" y="763867"/>
                  </a:cubicBezTo>
                  <a:cubicBezTo>
                    <a:pt x="400520" y="763460"/>
                    <a:pt x="402059" y="748569"/>
                    <a:pt x="408577" y="740467"/>
                  </a:cubicBezTo>
                  <a:cubicBezTo>
                    <a:pt x="415094" y="732365"/>
                    <a:pt x="421567" y="736936"/>
                    <a:pt x="428900" y="742458"/>
                  </a:cubicBezTo>
                  <a:cubicBezTo>
                    <a:pt x="436232" y="747980"/>
                    <a:pt x="439174" y="739018"/>
                    <a:pt x="445919" y="745400"/>
                  </a:cubicBezTo>
                  <a:cubicBezTo>
                    <a:pt x="452663" y="751782"/>
                    <a:pt x="459859" y="746984"/>
                    <a:pt x="465382" y="752235"/>
                  </a:cubicBezTo>
                  <a:cubicBezTo>
                    <a:pt x="470904" y="757485"/>
                    <a:pt x="463526" y="765814"/>
                    <a:pt x="472443" y="769118"/>
                  </a:cubicBezTo>
                  <a:cubicBezTo>
                    <a:pt x="481359" y="772422"/>
                    <a:pt x="485207" y="766991"/>
                    <a:pt x="495074" y="755539"/>
                  </a:cubicBezTo>
                  <a:cubicBezTo>
                    <a:pt x="504942" y="744088"/>
                    <a:pt x="496341" y="734084"/>
                    <a:pt x="508291" y="731233"/>
                  </a:cubicBezTo>
                  <a:cubicBezTo>
                    <a:pt x="520240" y="728381"/>
                    <a:pt x="543822" y="722723"/>
                    <a:pt x="566137" y="718967"/>
                  </a:cubicBezTo>
                  <a:cubicBezTo>
                    <a:pt x="588452" y="715210"/>
                    <a:pt x="590987" y="703577"/>
                    <a:pt x="600401" y="696969"/>
                  </a:cubicBezTo>
                  <a:cubicBezTo>
                    <a:pt x="609816" y="690360"/>
                    <a:pt x="615202" y="698191"/>
                    <a:pt x="624617" y="694117"/>
                  </a:cubicBezTo>
                  <a:cubicBezTo>
                    <a:pt x="634032" y="690043"/>
                    <a:pt x="639101" y="673703"/>
                    <a:pt x="651775" y="681534"/>
                  </a:cubicBezTo>
                  <a:cubicBezTo>
                    <a:pt x="664449" y="689365"/>
                    <a:pt x="658383" y="702310"/>
                    <a:pt x="664675" y="700409"/>
                  </a:cubicBezTo>
                  <a:cubicBezTo>
                    <a:pt x="670966" y="698508"/>
                    <a:pt x="693915" y="697286"/>
                    <a:pt x="703013" y="691944"/>
                  </a:cubicBezTo>
                  <a:cubicBezTo>
                    <a:pt x="712111" y="686603"/>
                    <a:pt x="711205" y="677777"/>
                    <a:pt x="731664" y="660803"/>
                  </a:cubicBezTo>
                  <a:cubicBezTo>
                    <a:pt x="752123" y="643830"/>
                    <a:pt x="750539" y="641295"/>
                    <a:pt x="746103" y="629663"/>
                  </a:cubicBezTo>
                  <a:cubicBezTo>
                    <a:pt x="741667" y="618030"/>
                    <a:pt x="728813" y="583087"/>
                    <a:pt x="714057" y="550407"/>
                  </a:cubicBezTo>
                  <a:cubicBezTo>
                    <a:pt x="699301" y="517727"/>
                    <a:pt x="671283" y="445351"/>
                    <a:pt x="664268" y="429328"/>
                  </a:cubicBezTo>
                  <a:cubicBezTo>
                    <a:pt x="657252" y="413305"/>
                    <a:pt x="668794" y="414527"/>
                    <a:pt x="671826" y="409186"/>
                  </a:cubicBezTo>
                  <a:cubicBezTo>
                    <a:pt x="674859" y="403845"/>
                    <a:pt x="673999" y="380263"/>
                    <a:pt x="673999" y="369898"/>
                  </a:cubicBezTo>
                  <a:cubicBezTo>
                    <a:pt x="673999" y="359532"/>
                    <a:pt x="667708" y="359804"/>
                    <a:pt x="668024" y="344098"/>
                  </a:cubicBezTo>
                  <a:cubicBezTo>
                    <a:pt x="668341" y="328392"/>
                    <a:pt x="662683" y="328980"/>
                    <a:pt x="662683" y="312006"/>
                  </a:cubicBezTo>
                  <a:cubicBezTo>
                    <a:pt x="662683" y="295802"/>
                    <a:pt x="665263" y="254929"/>
                    <a:pt x="666576" y="244474"/>
                  </a:cubicBezTo>
                  <a:lnTo>
                    <a:pt x="633308" y="247597"/>
                  </a:lnTo>
                  <a:cubicBezTo>
                    <a:pt x="622463" y="248050"/>
                    <a:pt x="611599" y="247687"/>
                    <a:pt x="600809" y="246511"/>
                  </a:cubicBezTo>
                  <a:close/>
                </a:path>
              </a:pathLst>
            </a:custGeom>
            <a:solidFill>
              <a:srgbClr val="FFEAA7"/>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0" name="Frihandsfigur: Form 149">
              <a:extLst>
                <a:ext uri="{FF2B5EF4-FFF2-40B4-BE49-F238E27FC236}">
                  <a16:creationId xmlns:a16="http://schemas.microsoft.com/office/drawing/2014/main" id="{B04B112A-732F-C952-FDC2-A5142A622D6C}"/>
                </a:ext>
              </a:extLst>
            </p:cNvPr>
            <p:cNvSpPr/>
            <p:nvPr/>
          </p:nvSpPr>
          <p:spPr>
            <a:xfrm>
              <a:off x="10655906" y="1537402"/>
              <a:ext cx="754092" cy="837502"/>
            </a:xfrm>
            <a:custGeom>
              <a:avLst/>
              <a:gdLst>
                <a:gd name="connsiteX0" fmla="*/ 743210 w 754092"/>
                <a:gd name="connsiteY0" fmla="*/ 703667 h 837502"/>
                <a:gd name="connsiteX1" fmla="*/ 696997 w 754092"/>
                <a:gd name="connsiteY1" fmla="*/ 665284 h 837502"/>
                <a:gd name="connsiteX2" fmla="*/ 673098 w 754092"/>
                <a:gd name="connsiteY2" fmla="*/ 644509 h 837502"/>
                <a:gd name="connsiteX3" fmla="*/ 673098 w 754092"/>
                <a:gd name="connsiteY3" fmla="*/ 611512 h 837502"/>
                <a:gd name="connsiteX4" fmla="*/ 648566 w 754092"/>
                <a:gd name="connsiteY4" fmla="*/ 604904 h 837502"/>
                <a:gd name="connsiteX5" fmla="*/ 613034 w 754092"/>
                <a:gd name="connsiteY5" fmla="*/ 523113 h 837502"/>
                <a:gd name="connsiteX6" fmla="*/ 543057 w 754092"/>
                <a:gd name="connsiteY6" fmla="*/ 360845 h 837502"/>
                <a:gd name="connsiteX7" fmla="*/ 478920 w 754092"/>
                <a:gd name="connsiteY7" fmla="*/ 249860 h 837502"/>
                <a:gd name="connsiteX8" fmla="*/ 476340 w 754092"/>
                <a:gd name="connsiteY8" fmla="*/ 245831 h 837502"/>
                <a:gd name="connsiteX9" fmla="*/ 443388 w 754092"/>
                <a:gd name="connsiteY9" fmla="*/ 186627 h 837502"/>
                <a:gd name="connsiteX10" fmla="*/ 430805 w 754092"/>
                <a:gd name="connsiteY10" fmla="*/ 153585 h 837502"/>
                <a:gd name="connsiteX11" fmla="*/ 428587 w 754092"/>
                <a:gd name="connsiteY11" fmla="*/ 127197 h 837502"/>
                <a:gd name="connsiteX12" fmla="*/ 438952 w 754092"/>
                <a:gd name="connsiteY12" fmla="*/ 109906 h 837502"/>
                <a:gd name="connsiteX13" fmla="*/ 432344 w 754092"/>
                <a:gd name="connsiteY13" fmla="*/ 67450 h 837502"/>
                <a:gd name="connsiteX14" fmla="*/ 417271 w 754092"/>
                <a:gd name="connsiteY14" fmla="*/ 62109 h 837502"/>
                <a:gd name="connsiteX15" fmla="*/ 418222 w 754092"/>
                <a:gd name="connsiteY15" fmla="*/ 17434 h 837502"/>
                <a:gd name="connsiteX16" fmla="*/ 416366 w 754092"/>
                <a:gd name="connsiteY16" fmla="*/ 2090 h 837502"/>
                <a:gd name="connsiteX17" fmla="*/ 186746 w 754092"/>
                <a:gd name="connsiteY17" fmla="*/ -219 h 837502"/>
                <a:gd name="connsiteX18" fmla="*/ 180364 w 754092"/>
                <a:gd name="connsiteY18" fmla="*/ 13360 h 837502"/>
                <a:gd name="connsiteX19" fmla="*/ 178011 w 754092"/>
                <a:gd name="connsiteY19" fmla="*/ 21643 h 837502"/>
                <a:gd name="connsiteX20" fmla="*/ 174525 w 754092"/>
                <a:gd name="connsiteY20" fmla="*/ 34227 h 837502"/>
                <a:gd name="connsiteX21" fmla="*/ 166831 w 754092"/>
                <a:gd name="connsiteY21" fmla="*/ 40066 h 837502"/>
                <a:gd name="connsiteX22" fmla="*/ 158095 w 754092"/>
                <a:gd name="connsiteY22" fmla="*/ 50657 h 837502"/>
                <a:gd name="connsiteX23" fmla="*/ 157868 w 754092"/>
                <a:gd name="connsiteY23" fmla="*/ 57945 h 837502"/>
                <a:gd name="connsiteX24" fmla="*/ 148409 w 754092"/>
                <a:gd name="connsiteY24" fmla="*/ 71931 h 837502"/>
                <a:gd name="connsiteX25" fmla="*/ 136414 w 754092"/>
                <a:gd name="connsiteY25" fmla="*/ 79716 h 837502"/>
                <a:gd name="connsiteX26" fmla="*/ 114371 w 754092"/>
                <a:gd name="connsiteY26" fmla="*/ 92028 h 837502"/>
                <a:gd name="connsiteX27" fmla="*/ 92056 w 754092"/>
                <a:gd name="connsiteY27" fmla="*/ 94743 h 837502"/>
                <a:gd name="connsiteX28" fmla="*/ 79247 w 754092"/>
                <a:gd name="connsiteY28" fmla="*/ 96871 h 837502"/>
                <a:gd name="connsiteX29" fmla="*/ 70556 w 754092"/>
                <a:gd name="connsiteY29" fmla="*/ 104022 h 837502"/>
                <a:gd name="connsiteX30" fmla="*/ 51229 w 754092"/>
                <a:gd name="connsiteY30" fmla="*/ 118869 h 837502"/>
                <a:gd name="connsiteX31" fmla="*/ 36745 w 754092"/>
                <a:gd name="connsiteY31" fmla="*/ 134303 h 837502"/>
                <a:gd name="connsiteX32" fmla="*/ 25972 w 754092"/>
                <a:gd name="connsiteY32" fmla="*/ 145438 h 837502"/>
                <a:gd name="connsiteX33" fmla="*/ 13841 w 754092"/>
                <a:gd name="connsiteY33" fmla="*/ 159696 h 837502"/>
                <a:gd name="connsiteX34" fmla="*/ 2164 w 754092"/>
                <a:gd name="connsiteY34" fmla="*/ 179476 h 837502"/>
                <a:gd name="connsiteX35" fmla="*/ 1439 w 754092"/>
                <a:gd name="connsiteY35" fmla="*/ 180245 h 837502"/>
                <a:gd name="connsiteX36" fmla="*/ 1711 w 754092"/>
                <a:gd name="connsiteY36" fmla="*/ 204823 h 837502"/>
                <a:gd name="connsiteX37" fmla="*/ -100 w 754092"/>
                <a:gd name="connsiteY37" fmla="*/ 247597 h 837502"/>
                <a:gd name="connsiteX38" fmla="*/ 14928 w 754092"/>
                <a:gd name="connsiteY38" fmla="*/ 295349 h 837502"/>
                <a:gd name="connsiteX39" fmla="*/ 42493 w 754092"/>
                <a:gd name="connsiteY39" fmla="*/ 323322 h 837502"/>
                <a:gd name="connsiteX40" fmla="*/ 43036 w 754092"/>
                <a:gd name="connsiteY40" fmla="*/ 344912 h 837502"/>
                <a:gd name="connsiteX41" fmla="*/ 50174 w 754092"/>
                <a:gd name="connsiteY41" fmla="*/ 359021 h 837502"/>
                <a:gd name="connsiteX42" fmla="*/ 53492 w 754092"/>
                <a:gd name="connsiteY42" fmla="*/ 359578 h 837502"/>
                <a:gd name="connsiteX43" fmla="*/ 66107 w 754092"/>
                <a:gd name="connsiteY43" fmla="*/ 349321 h 837502"/>
                <a:gd name="connsiteX44" fmla="*/ 63767 w 754092"/>
                <a:gd name="connsiteY44" fmla="*/ 341110 h 837502"/>
                <a:gd name="connsiteX45" fmla="*/ 62499 w 754092"/>
                <a:gd name="connsiteY45" fmla="*/ 317438 h 837502"/>
                <a:gd name="connsiteX46" fmla="*/ 79201 w 754092"/>
                <a:gd name="connsiteY46" fmla="*/ 297296 h 837502"/>
                <a:gd name="connsiteX47" fmla="*/ 109482 w 754092"/>
                <a:gd name="connsiteY47" fmla="*/ 300871 h 837502"/>
                <a:gd name="connsiteX48" fmla="*/ 138813 w 754092"/>
                <a:gd name="connsiteY48" fmla="*/ 328346 h 837502"/>
                <a:gd name="connsiteX49" fmla="*/ 141710 w 754092"/>
                <a:gd name="connsiteY49" fmla="*/ 336675 h 837502"/>
                <a:gd name="connsiteX50" fmla="*/ 141710 w 754092"/>
                <a:gd name="connsiteY50" fmla="*/ 336675 h 837502"/>
                <a:gd name="connsiteX51" fmla="*/ 141710 w 754092"/>
                <a:gd name="connsiteY51" fmla="*/ 336901 h 837502"/>
                <a:gd name="connsiteX52" fmla="*/ 141710 w 754092"/>
                <a:gd name="connsiteY52" fmla="*/ 337353 h 837502"/>
                <a:gd name="connsiteX53" fmla="*/ 141710 w 754092"/>
                <a:gd name="connsiteY53" fmla="*/ 337353 h 837502"/>
                <a:gd name="connsiteX54" fmla="*/ 157235 w 754092"/>
                <a:gd name="connsiteY54" fmla="*/ 364511 h 837502"/>
                <a:gd name="connsiteX55" fmla="*/ 154700 w 754092"/>
                <a:gd name="connsiteY55" fmla="*/ 390719 h 837502"/>
                <a:gd name="connsiteX56" fmla="*/ 133336 w 754092"/>
                <a:gd name="connsiteY56" fmla="*/ 410634 h 837502"/>
                <a:gd name="connsiteX57" fmla="*/ 102059 w 754092"/>
                <a:gd name="connsiteY57" fmla="*/ 411087 h 837502"/>
                <a:gd name="connsiteX58" fmla="*/ 97895 w 754092"/>
                <a:gd name="connsiteY58" fmla="*/ 429192 h 837502"/>
                <a:gd name="connsiteX59" fmla="*/ 90427 w 754092"/>
                <a:gd name="connsiteY59" fmla="*/ 454223 h 837502"/>
                <a:gd name="connsiteX60" fmla="*/ 97578 w 754092"/>
                <a:gd name="connsiteY60" fmla="*/ 480611 h 837502"/>
                <a:gd name="connsiteX61" fmla="*/ 92735 w 754092"/>
                <a:gd name="connsiteY61" fmla="*/ 511662 h 837502"/>
                <a:gd name="connsiteX62" fmla="*/ 87349 w 754092"/>
                <a:gd name="connsiteY62" fmla="*/ 519356 h 837502"/>
                <a:gd name="connsiteX63" fmla="*/ 135146 w 754092"/>
                <a:gd name="connsiteY63" fmla="*/ 532483 h 837502"/>
                <a:gd name="connsiteX64" fmla="*/ 136550 w 754092"/>
                <a:gd name="connsiteY64" fmla="*/ 534293 h 837502"/>
                <a:gd name="connsiteX65" fmla="*/ 136550 w 754092"/>
                <a:gd name="connsiteY65" fmla="*/ 540902 h 837502"/>
                <a:gd name="connsiteX66" fmla="*/ 156013 w 754092"/>
                <a:gd name="connsiteY66" fmla="*/ 548144 h 837502"/>
                <a:gd name="connsiteX67" fmla="*/ 163300 w 754092"/>
                <a:gd name="connsiteY67" fmla="*/ 562854 h 837502"/>
                <a:gd name="connsiteX68" fmla="*/ 168234 w 754092"/>
                <a:gd name="connsiteY68" fmla="*/ 569372 h 837502"/>
                <a:gd name="connsiteX69" fmla="*/ 177286 w 754092"/>
                <a:gd name="connsiteY69" fmla="*/ 566475 h 837502"/>
                <a:gd name="connsiteX70" fmla="*/ 179414 w 754092"/>
                <a:gd name="connsiteY70" fmla="*/ 567245 h 837502"/>
                <a:gd name="connsiteX71" fmla="*/ 182446 w 754092"/>
                <a:gd name="connsiteY71" fmla="*/ 571771 h 837502"/>
                <a:gd name="connsiteX72" fmla="*/ 186973 w 754092"/>
                <a:gd name="connsiteY72" fmla="*/ 570187 h 837502"/>
                <a:gd name="connsiteX73" fmla="*/ 188421 w 754092"/>
                <a:gd name="connsiteY73" fmla="*/ 560681 h 837502"/>
                <a:gd name="connsiteX74" fmla="*/ 189145 w 754092"/>
                <a:gd name="connsiteY74" fmla="*/ 560681 h 837502"/>
                <a:gd name="connsiteX75" fmla="*/ 194486 w 754092"/>
                <a:gd name="connsiteY75" fmla="*/ 560184 h 837502"/>
                <a:gd name="connsiteX76" fmla="*/ 203539 w 754092"/>
                <a:gd name="connsiteY76" fmla="*/ 551131 h 837502"/>
                <a:gd name="connsiteX77" fmla="*/ 213949 w 754092"/>
                <a:gd name="connsiteY77" fmla="*/ 555386 h 837502"/>
                <a:gd name="connsiteX78" fmla="*/ 233729 w 754092"/>
                <a:gd name="connsiteY78" fmla="*/ 554978 h 837502"/>
                <a:gd name="connsiteX79" fmla="*/ 269080 w 754092"/>
                <a:gd name="connsiteY79" fmla="*/ 522570 h 837502"/>
                <a:gd name="connsiteX80" fmla="*/ 271569 w 754092"/>
                <a:gd name="connsiteY80" fmla="*/ 522570 h 837502"/>
                <a:gd name="connsiteX81" fmla="*/ 307191 w 754092"/>
                <a:gd name="connsiteY81" fmla="*/ 564484 h 837502"/>
                <a:gd name="connsiteX82" fmla="*/ 330728 w 754092"/>
                <a:gd name="connsiteY82" fmla="*/ 606126 h 837502"/>
                <a:gd name="connsiteX83" fmla="*/ 328872 w 754092"/>
                <a:gd name="connsiteY83" fmla="*/ 550814 h 837502"/>
                <a:gd name="connsiteX84" fmla="*/ 329732 w 754092"/>
                <a:gd name="connsiteY84" fmla="*/ 549230 h 837502"/>
                <a:gd name="connsiteX85" fmla="*/ 331543 w 754092"/>
                <a:gd name="connsiteY85" fmla="*/ 549230 h 837502"/>
                <a:gd name="connsiteX86" fmla="*/ 463575 w 754092"/>
                <a:gd name="connsiteY86" fmla="*/ 612010 h 837502"/>
                <a:gd name="connsiteX87" fmla="*/ 465612 w 754092"/>
                <a:gd name="connsiteY87" fmla="*/ 610290 h 837502"/>
                <a:gd name="connsiteX88" fmla="*/ 467694 w 754092"/>
                <a:gd name="connsiteY88" fmla="*/ 610290 h 837502"/>
                <a:gd name="connsiteX89" fmla="*/ 473669 w 754092"/>
                <a:gd name="connsiteY89" fmla="*/ 613458 h 837502"/>
                <a:gd name="connsiteX90" fmla="*/ 477381 w 754092"/>
                <a:gd name="connsiteY90" fmla="*/ 607212 h 837502"/>
                <a:gd name="connsiteX91" fmla="*/ 478603 w 754092"/>
                <a:gd name="connsiteY91" fmla="*/ 606352 h 837502"/>
                <a:gd name="connsiteX92" fmla="*/ 480096 w 754092"/>
                <a:gd name="connsiteY92" fmla="*/ 606669 h 837502"/>
                <a:gd name="connsiteX93" fmla="*/ 491367 w 754092"/>
                <a:gd name="connsiteY93" fmla="*/ 614997 h 837502"/>
                <a:gd name="connsiteX94" fmla="*/ 493223 w 754092"/>
                <a:gd name="connsiteY94" fmla="*/ 621108 h 837502"/>
                <a:gd name="connsiteX95" fmla="*/ 493223 w 754092"/>
                <a:gd name="connsiteY95" fmla="*/ 622013 h 837502"/>
                <a:gd name="connsiteX96" fmla="*/ 495124 w 754092"/>
                <a:gd name="connsiteY96" fmla="*/ 624548 h 837502"/>
                <a:gd name="connsiteX97" fmla="*/ 495395 w 754092"/>
                <a:gd name="connsiteY97" fmla="*/ 626177 h 837502"/>
                <a:gd name="connsiteX98" fmla="*/ 489194 w 754092"/>
                <a:gd name="connsiteY98" fmla="*/ 648266 h 837502"/>
                <a:gd name="connsiteX99" fmla="*/ 501098 w 754092"/>
                <a:gd name="connsiteY99" fmla="*/ 664922 h 837502"/>
                <a:gd name="connsiteX100" fmla="*/ 501370 w 754092"/>
                <a:gd name="connsiteY100" fmla="*/ 666552 h 837502"/>
                <a:gd name="connsiteX101" fmla="*/ 500238 w 754092"/>
                <a:gd name="connsiteY101" fmla="*/ 667729 h 837502"/>
                <a:gd name="connsiteX102" fmla="*/ 425373 w 754092"/>
                <a:gd name="connsiteY102" fmla="*/ 694841 h 837502"/>
                <a:gd name="connsiteX103" fmla="*/ 412518 w 754092"/>
                <a:gd name="connsiteY103" fmla="*/ 726525 h 837502"/>
                <a:gd name="connsiteX104" fmla="*/ 424196 w 754092"/>
                <a:gd name="connsiteY104" fmla="*/ 732681 h 837502"/>
                <a:gd name="connsiteX105" fmla="*/ 427817 w 754092"/>
                <a:gd name="connsiteY105" fmla="*/ 741281 h 837502"/>
                <a:gd name="connsiteX106" fmla="*/ 424966 w 754092"/>
                <a:gd name="connsiteY106" fmla="*/ 749247 h 837502"/>
                <a:gd name="connsiteX107" fmla="*/ 427320 w 754092"/>
                <a:gd name="connsiteY107" fmla="*/ 755584 h 837502"/>
                <a:gd name="connsiteX108" fmla="*/ 445968 w 754092"/>
                <a:gd name="connsiteY108" fmla="*/ 762238 h 837502"/>
                <a:gd name="connsiteX109" fmla="*/ 447054 w 754092"/>
                <a:gd name="connsiteY109" fmla="*/ 763234 h 837502"/>
                <a:gd name="connsiteX110" fmla="*/ 447054 w 754092"/>
                <a:gd name="connsiteY110" fmla="*/ 764727 h 837502"/>
                <a:gd name="connsiteX111" fmla="*/ 442528 w 754092"/>
                <a:gd name="connsiteY111" fmla="*/ 774323 h 837502"/>
                <a:gd name="connsiteX112" fmla="*/ 488425 w 754092"/>
                <a:gd name="connsiteY112" fmla="*/ 805374 h 837502"/>
                <a:gd name="connsiteX113" fmla="*/ 497975 w 754092"/>
                <a:gd name="connsiteY113" fmla="*/ 785503 h 837502"/>
                <a:gd name="connsiteX114" fmla="*/ 500329 w 754092"/>
                <a:gd name="connsiteY114" fmla="*/ 784553 h 837502"/>
                <a:gd name="connsiteX115" fmla="*/ 639513 w 754092"/>
                <a:gd name="connsiteY115" fmla="*/ 837284 h 837502"/>
                <a:gd name="connsiteX116" fmla="*/ 639513 w 754092"/>
                <a:gd name="connsiteY116" fmla="*/ 828232 h 837502"/>
                <a:gd name="connsiteX117" fmla="*/ 641007 w 754092"/>
                <a:gd name="connsiteY117" fmla="*/ 826421 h 837502"/>
                <a:gd name="connsiteX118" fmla="*/ 645850 w 754092"/>
                <a:gd name="connsiteY118" fmla="*/ 825425 h 837502"/>
                <a:gd name="connsiteX119" fmla="*/ 648339 w 754092"/>
                <a:gd name="connsiteY119" fmla="*/ 764003 h 837502"/>
                <a:gd name="connsiteX120" fmla="*/ 649245 w 754092"/>
                <a:gd name="connsiteY120" fmla="*/ 762464 h 837502"/>
                <a:gd name="connsiteX121" fmla="*/ 659836 w 754092"/>
                <a:gd name="connsiteY121" fmla="*/ 756354 h 837502"/>
                <a:gd name="connsiteX122" fmla="*/ 670925 w 754092"/>
                <a:gd name="connsiteY122" fmla="*/ 741598 h 837502"/>
                <a:gd name="connsiteX123" fmla="*/ 672238 w 754092"/>
                <a:gd name="connsiteY123" fmla="*/ 740829 h 837502"/>
                <a:gd name="connsiteX124" fmla="*/ 673641 w 754092"/>
                <a:gd name="connsiteY124" fmla="*/ 741326 h 837502"/>
                <a:gd name="connsiteX125" fmla="*/ 678167 w 754092"/>
                <a:gd name="connsiteY125" fmla="*/ 745491 h 837502"/>
                <a:gd name="connsiteX126" fmla="*/ 678666 w 754092"/>
                <a:gd name="connsiteY126" fmla="*/ 747573 h 837502"/>
                <a:gd name="connsiteX127" fmla="*/ 671605 w 754092"/>
                <a:gd name="connsiteY127" fmla="*/ 766176 h 837502"/>
                <a:gd name="connsiteX128" fmla="*/ 701071 w 754092"/>
                <a:gd name="connsiteY128" fmla="*/ 766447 h 837502"/>
                <a:gd name="connsiteX129" fmla="*/ 735425 w 754092"/>
                <a:gd name="connsiteY129" fmla="*/ 763189 h 837502"/>
                <a:gd name="connsiteX130" fmla="*/ 749366 w 754092"/>
                <a:gd name="connsiteY130" fmla="*/ 726661 h 837502"/>
                <a:gd name="connsiteX131" fmla="*/ 743210 w 754092"/>
                <a:gd name="connsiteY131" fmla="*/ 703667 h 83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754092" h="837502">
                  <a:moveTo>
                    <a:pt x="743210" y="703667"/>
                  </a:moveTo>
                  <a:cubicBezTo>
                    <a:pt x="728772" y="697059"/>
                    <a:pt x="715238" y="675650"/>
                    <a:pt x="696997" y="665284"/>
                  </a:cubicBezTo>
                  <a:cubicBezTo>
                    <a:pt x="678756" y="654919"/>
                    <a:pt x="669296" y="653652"/>
                    <a:pt x="673098" y="644509"/>
                  </a:cubicBezTo>
                  <a:cubicBezTo>
                    <a:pt x="676900" y="635366"/>
                    <a:pt x="682830" y="616536"/>
                    <a:pt x="673098" y="611512"/>
                  </a:cubicBezTo>
                  <a:cubicBezTo>
                    <a:pt x="663367" y="606488"/>
                    <a:pt x="657663" y="616038"/>
                    <a:pt x="648566" y="604904"/>
                  </a:cubicBezTo>
                  <a:cubicBezTo>
                    <a:pt x="639468" y="593769"/>
                    <a:pt x="630958" y="564167"/>
                    <a:pt x="613034" y="523113"/>
                  </a:cubicBezTo>
                  <a:cubicBezTo>
                    <a:pt x="595110" y="482059"/>
                    <a:pt x="565689" y="402351"/>
                    <a:pt x="543057" y="360845"/>
                  </a:cubicBezTo>
                  <a:cubicBezTo>
                    <a:pt x="520426" y="319339"/>
                    <a:pt x="495259" y="273759"/>
                    <a:pt x="478920" y="249860"/>
                  </a:cubicBezTo>
                  <a:lnTo>
                    <a:pt x="476340" y="245831"/>
                  </a:lnTo>
                  <a:cubicBezTo>
                    <a:pt x="461584" y="223200"/>
                    <a:pt x="452576" y="199120"/>
                    <a:pt x="443388" y="186627"/>
                  </a:cubicBezTo>
                  <a:cubicBezTo>
                    <a:pt x="433611" y="173411"/>
                    <a:pt x="435829" y="166168"/>
                    <a:pt x="430805" y="153585"/>
                  </a:cubicBezTo>
                  <a:cubicBezTo>
                    <a:pt x="425781" y="141002"/>
                    <a:pt x="419761" y="129370"/>
                    <a:pt x="428587" y="127197"/>
                  </a:cubicBezTo>
                  <a:cubicBezTo>
                    <a:pt x="437413" y="125024"/>
                    <a:pt x="444610" y="124345"/>
                    <a:pt x="438952" y="109906"/>
                  </a:cubicBezTo>
                  <a:cubicBezTo>
                    <a:pt x="433294" y="95468"/>
                    <a:pt x="437413" y="72791"/>
                    <a:pt x="432344" y="67450"/>
                  </a:cubicBezTo>
                  <a:cubicBezTo>
                    <a:pt x="427274" y="62109"/>
                    <a:pt x="419489" y="70256"/>
                    <a:pt x="417271" y="62109"/>
                  </a:cubicBezTo>
                  <a:cubicBezTo>
                    <a:pt x="415053" y="53961"/>
                    <a:pt x="420394" y="26215"/>
                    <a:pt x="418222" y="17434"/>
                  </a:cubicBezTo>
                  <a:cubicBezTo>
                    <a:pt x="417108" y="12392"/>
                    <a:pt x="416488" y="7254"/>
                    <a:pt x="416366" y="2090"/>
                  </a:cubicBezTo>
                  <a:lnTo>
                    <a:pt x="186746" y="-219"/>
                  </a:lnTo>
                  <a:cubicBezTo>
                    <a:pt x="186683" y="5018"/>
                    <a:pt x="184357" y="9970"/>
                    <a:pt x="180364" y="13360"/>
                  </a:cubicBezTo>
                  <a:cubicBezTo>
                    <a:pt x="178327" y="14809"/>
                    <a:pt x="178146" y="17434"/>
                    <a:pt x="178011" y="21643"/>
                  </a:cubicBezTo>
                  <a:cubicBezTo>
                    <a:pt x="178382" y="26120"/>
                    <a:pt x="177146" y="30578"/>
                    <a:pt x="174525" y="34227"/>
                  </a:cubicBezTo>
                  <a:cubicBezTo>
                    <a:pt x="172317" y="36603"/>
                    <a:pt x="169714" y="38576"/>
                    <a:pt x="166831" y="40066"/>
                  </a:cubicBezTo>
                  <a:cubicBezTo>
                    <a:pt x="162576" y="42555"/>
                    <a:pt x="158910" y="44592"/>
                    <a:pt x="158095" y="50657"/>
                  </a:cubicBezTo>
                  <a:cubicBezTo>
                    <a:pt x="157783" y="53074"/>
                    <a:pt x="157706" y="55514"/>
                    <a:pt x="157868" y="57945"/>
                  </a:cubicBezTo>
                  <a:cubicBezTo>
                    <a:pt x="158095" y="64055"/>
                    <a:pt x="157868" y="67721"/>
                    <a:pt x="148409" y="71931"/>
                  </a:cubicBezTo>
                  <a:cubicBezTo>
                    <a:pt x="144104" y="74022"/>
                    <a:pt x="140076" y="76638"/>
                    <a:pt x="136414" y="79716"/>
                  </a:cubicBezTo>
                  <a:cubicBezTo>
                    <a:pt x="129932" y="85206"/>
                    <a:pt x="122446" y="89389"/>
                    <a:pt x="114371" y="92028"/>
                  </a:cubicBezTo>
                  <a:cubicBezTo>
                    <a:pt x="107156" y="94277"/>
                    <a:pt x="99597" y="95196"/>
                    <a:pt x="92056" y="94743"/>
                  </a:cubicBezTo>
                  <a:cubicBezTo>
                    <a:pt x="87670" y="94087"/>
                    <a:pt x="83184" y="94834"/>
                    <a:pt x="79247" y="96871"/>
                  </a:cubicBezTo>
                  <a:cubicBezTo>
                    <a:pt x="76141" y="98994"/>
                    <a:pt x="73236" y="101383"/>
                    <a:pt x="70556" y="104022"/>
                  </a:cubicBezTo>
                  <a:cubicBezTo>
                    <a:pt x="64631" y="109612"/>
                    <a:pt x="58158" y="114587"/>
                    <a:pt x="51229" y="118869"/>
                  </a:cubicBezTo>
                  <a:cubicBezTo>
                    <a:pt x="45159" y="122689"/>
                    <a:pt x="40171" y="128003"/>
                    <a:pt x="36745" y="134303"/>
                  </a:cubicBezTo>
                  <a:cubicBezTo>
                    <a:pt x="34404" y="139051"/>
                    <a:pt x="30638" y="142944"/>
                    <a:pt x="25972" y="145438"/>
                  </a:cubicBezTo>
                  <a:cubicBezTo>
                    <a:pt x="16286" y="149964"/>
                    <a:pt x="14294" y="153676"/>
                    <a:pt x="13841" y="159696"/>
                  </a:cubicBezTo>
                  <a:cubicBezTo>
                    <a:pt x="13162" y="168522"/>
                    <a:pt x="7595" y="174089"/>
                    <a:pt x="2164" y="179476"/>
                  </a:cubicBezTo>
                  <a:lnTo>
                    <a:pt x="1439" y="180245"/>
                  </a:lnTo>
                  <a:cubicBezTo>
                    <a:pt x="2811" y="188375"/>
                    <a:pt x="2901" y="196667"/>
                    <a:pt x="1711" y="204823"/>
                  </a:cubicBezTo>
                  <a:cubicBezTo>
                    <a:pt x="-190" y="218402"/>
                    <a:pt x="670" y="231664"/>
                    <a:pt x="-100" y="247597"/>
                  </a:cubicBezTo>
                  <a:cubicBezTo>
                    <a:pt x="-869" y="263529"/>
                    <a:pt x="10085" y="281770"/>
                    <a:pt x="14928" y="295349"/>
                  </a:cubicBezTo>
                  <a:cubicBezTo>
                    <a:pt x="19771" y="308928"/>
                    <a:pt x="36111" y="315537"/>
                    <a:pt x="42493" y="323322"/>
                  </a:cubicBezTo>
                  <a:cubicBezTo>
                    <a:pt x="48875" y="331107"/>
                    <a:pt x="44485" y="340477"/>
                    <a:pt x="43036" y="344912"/>
                  </a:cubicBezTo>
                  <a:cubicBezTo>
                    <a:pt x="41112" y="350778"/>
                    <a:pt x="44303" y="357097"/>
                    <a:pt x="50174" y="359021"/>
                  </a:cubicBezTo>
                  <a:cubicBezTo>
                    <a:pt x="51242" y="359374"/>
                    <a:pt x="52365" y="359560"/>
                    <a:pt x="53492" y="359578"/>
                  </a:cubicBezTo>
                  <a:cubicBezTo>
                    <a:pt x="59806" y="360229"/>
                    <a:pt x="65455" y="355635"/>
                    <a:pt x="66107" y="349321"/>
                  </a:cubicBezTo>
                  <a:cubicBezTo>
                    <a:pt x="66410" y="346383"/>
                    <a:pt x="65573" y="343446"/>
                    <a:pt x="63767" y="341110"/>
                  </a:cubicBezTo>
                  <a:cubicBezTo>
                    <a:pt x="58109" y="334004"/>
                    <a:pt x="57068" y="323503"/>
                    <a:pt x="62499" y="317438"/>
                  </a:cubicBezTo>
                  <a:cubicBezTo>
                    <a:pt x="67931" y="311372"/>
                    <a:pt x="71235" y="298880"/>
                    <a:pt x="79201" y="297296"/>
                  </a:cubicBezTo>
                  <a:cubicBezTo>
                    <a:pt x="87168" y="295711"/>
                    <a:pt x="98981" y="289103"/>
                    <a:pt x="109482" y="300871"/>
                  </a:cubicBezTo>
                  <a:cubicBezTo>
                    <a:pt x="119983" y="312640"/>
                    <a:pt x="135056" y="314450"/>
                    <a:pt x="138813" y="328346"/>
                  </a:cubicBezTo>
                  <a:cubicBezTo>
                    <a:pt x="139614" y="331175"/>
                    <a:pt x="140583" y="333959"/>
                    <a:pt x="141710" y="336675"/>
                  </a:cubicBezTo>
                  <a:lnTo>
                    <a:pt x="141710" y="336675"/>
                  </a:lnTo>
                  <a:lnTo>
                    <a:pt x="141710" y="336901"/>
                  </a:lnTo>
                  <a:lnTo>
                    <a:pt x="141710" y="337353"/>
                  </a:lnTo>
                  <a:lnTo>
                    <a:pt x="141710" y="337353"/>
                  </a:lnTo>
                  <a:cubicBezTo>
                    <a:pt x="146218" y="346773"/>
                    <a:pt x="151405" y="355848"/>
                    <a:pt x="157235" y="364511"/>
                  </a:cubicBezTo>
                  <a:cubicBezTo>
                    <a:pt x="164975" y="375872"/>
                    <a:pt x="164160" y="382979"/>
                    <a:pt x="154700" y="390719"/>
                  </a:cubicBezTo>
                  <a:cubicBezTo>
                    <a:pt x="145240" y="398459"/>
                    <a:pt x="144244" y="407511"/>
                    <a:pt x="133336" y="410634"/>
                  </a:cubicBezTo>
                  <a:cubicBezTo>
                    <a:pt x="122428" y="413758"/>
                    <a:pt x="108803" y="405429"/>
                    <a:pt x="102059" y="411087"/>
                  </a:cubicBezTo>
                  <a:cubicBezTo>
                    <a:pt x="95315" y="416745"/>
                    <a:pt x="102919" y="423851"/>
                    <a:pt x="97895" y="429192"/>
                  </a:cubicBezTo>
                  <a:cubicBezTo>
                    <a:pt x="92871" y="434533"/>
                    <a:pt x="92328" y="438833"/>
                    <a:pt x="90427" y="454223"/>
                  </a:cubicBezTo>
                  <a:cubicBezTo>
                    <a:pt x="88525" y="469612"/>
                    <a:pt x="91875" y="472328"/>
                    <a:pt x="97578" y="480611"/>
                  </a:cubicBezTo>
                  <a:cubicBezTo>
                    <a:pt x="103349" y="490836"/>
                    <a:pt x="101344" y="503682"/>
                    <a:pt x="92735" y="511662"/>
                  </a:cubicBezTo>
                  <a:cubicBezTo>
                    <a:pt x="90359" y="513766"/>
                    <a:pt x="88512" y="516401"/>
                    <a:pt x="87349" y="519356"/>
                  </a:cubicBezTo>
                  <a:lnTo>
                    <a:pt x="135146" y="532483"/>
                  </a:lnTo>
                  <a:cubicBezTo>
                    <a:pt x="135966" y="532704"/>
                    <a:pt x="136540" y="533442"/>
                    <a:pt x="136550" y="534293"/>
                  </a:cubicBezTo>
                  <a:lnTo>
                    <a:pt x="136550" y="540902"/>
                  </a:lnTo>
                  <a:cubicBezTo>
                    <a:pt x="143384" y="542255"/>
                    <a:pt x="149957" y="544699"/>
                    <a:pt x="156013" y="548144"/>
                  </a:cubicBezTo>
                  <a:cubicBezTo>
                    <a:pt x="161390" y="550936"/>
                    <a:pt x="164337" y="556888"/>
                    <a:pt x="163300" y="562854"/>
                  </a:cubicBezTo>
                  <a:cubicBezTo>
                    <a:pt x="164296" y="563940"/>
                    <a:pt x="165744" y="565932"/>
                    <a:pt x="168234" y="569372"/>
                  </a:cubicBezTo>
                  <a:lnTo>
                    <a:pt x="177286" y="566475"/>
                  </a:lnTo>
                  <a:cubicBezTo>
                    <a:pt x="178088" y="566222"/>
                    <a:pt x="178961" y="566534"/>
                    <a:pt x="179414" y="567245"/>
                  </a:cubicBezTo>
                  <a:lnTo>
                    <a:pt x="182446" y="571771"/>
                  </a:lnTo>
                  <a:lnTo>
                    <a:pt x="186973" y="570187"/>
                  </a:lnTo>
                  <a:cubicBezTo>
                    <a:pt x="186973" y="561134"/>
                    <a:pt x="186973" y="561134"/>
                    <a:pt x="188421" y="560681"/>
                  </a:cubicBezTo>
                  <a:cubicBezTo>
                    <a:pt x="188661" y="560636"/>
                    <a:pt x="188905" y="560636"/>
                    <a:pt x="189145" y="560681"/>
                  </a:cubicBezTo>
                  <a:cubicBezTo>
                    <a:pt x="189779" y="560681"/>
                    <a:pt x="192087" y="560410"/>
                    <a:pt x="194486" y="560184"/>
                  </a:cubicBezTo>
                  <a:cubicBezTo>
                    <a:pt x="194695" y="555273"/>
                    <a:pt x="198628" y="551339"/>
                    <a:pt x="203539" y="551131"/>
                  </a:cubicBezTo>
                  <a:cubicBezTo>
                    <a:pt x="207531" y="550493"/>
                    <a:pt x="211546" y="552131"/>
                    <a:pt x="213949" y="555386"/>
                  </a:cubicBezTo>
                  <a:lnTo>
                    <a:pt x="233729" y="554978"/>
                  </a:lnTo>
                  <a:lnTo>
                    <a:pt x="269080" y="522570"/>
                  </a:lnTo>
                  <a:cubicBezTo>
                    <a:pt x="269786" y="521932"/>
                    <a:pt x="270863" y="521932"/>
                    <a:pt x="271569" y="522570"/>
                  </a:cubicBezTo>
                  <a:cubicBezTo>
                    <a:pt x="285094" y="535049"/>
                    <a:pt x="297057" y="549121"/>
                    <a:pt x="307191" y="564484"/>
                  </a:cubicBezTo>
                  <a:cubicBezTo>
                    <a:pt x="316244" y="579058"/>
                    <a:pt x="325614" y="596575"/>
                    <a:pt x="330728" y="606126"/>
                  </a:cubicBezTo>
                  <a:lnTo>
                    <a:pt x="328872" y="550814"/>
                  </a:lnTo>
                  <a:cubicBezTo>
                    <a:pt x="328872" y="550176"/>
                    <a:pt x="329198" y="549578"/>
                    <a:pt x="329732" y="549230"/>
                  </a:cubicBezTo>
                  <a:cubicBezTo>
                    <a:pt x="330294" y="548918"/>
                    <a:pt x="330982" y="548918"/>
                    <a:pt x="331543" y="549230"/>
                  </a:cubicBezTo>
                  <a:lnTo>
                    <a:pt x="463575" y="612010"/>
                  </a:lnTo>
                  <a:lnTo>
                    <a:pt x="465612" y="610290"/>
                  </a:lnTo>
                  <a:cubicBezTo>
                    <a:pt x="466241" y="609864"/>
                    <a:pt x="467065" y="609864"/>
                    <a:pt x="467694" y="610290"/>
                  </a:cubicBezTo>
                  <a:lnTo>
                    <a:pt x="473669" y="613458"/>
                  </a:lnTo>
                  <a:lnTo>
                    <a:pt x="477381" y="607212"/>
                  </a:lnTo>
                  <a:cubicBezTo>
                    <a:pt x="477643" y="606764"/>
                    <a:pt x="478091" y="606451"/>
                    <a:pt x="478603" y="606352"/>
                  </a:cubicBezTo>
                  <a:cubicBezTo>
                    <a:pt x="479123" y="606243"/>
                    <a:pt x="479666" y="606361"/>
                    <a:pt x="480096" y="606669"/>
                  </a:cubicBezTo>
                  <a:lnTo>
                    <a:pt x="491367" y="614997"/>
                  </a:lnTo>
                  <a:cubicBezTo>
                    <a:pt x="492136" y="615540"/>
                    <a:pt x="492227" y="615676"/>
                    <a:pt x="493223" y="621108"/>
                  </a:cubicBezTo>
                  <a:lnTo>
                    <a:pt x="493223" y="622013"/>
                  </a:lnTo>
                  <a:lnTo>
                    <a:pt x="495124" y="624548"/>
                  </a:lnTo>
                  <a:cubicBezTo>
                    <a:pt x="495459" y="625023"/>
                    <a:pt x="495558" y="625620"/>
                    <a:pt x="495395" y="626177"/>
                  </a:cubicBezTo>
                  <a:lnTo>
                    <a:pt x="489194" y="648266"/>
                  </a:lnTo>
                  <a:lnTo>
                    <a:pt x="501098" y="664922"/>
                  </a:lnTo>
                  <a:cubicBezTo>
                    <a:pt x="501433" y="665398"/>
                    <a:pt x="501533" y="665995"/>
                    <a:pt x="501370" y="666552"/>
                  </a:cubicBezTo>
                  <a:cubicBezTo>
                    <a:pt x="501202" y="667100"/>
                    <a:pt x="500781" y="667539"/>
                    <a:pt x="500238" y="667729"/>
                  </a:cubicBezTo>
                  <a:lnTo>
                    <a:pt x="425373" y="694841"/>
                  </a:lnTo>
                  <a:lnTo>
                    <a:pt x="412518" y="726525"/>
                  </a:lnTo>
                  <a:lnTo>
                    <a:pt x="424196" y="732681"/>
                  </a:lnTo>
                  <a:cubicBezTo>
                    <a:pt x="426767" y="734759"/>
                    <a:pt x="428130" y="737991"/>
                    <a:pt x="427817" y="741281"/>
                  </a:cubicBezTo>
                  <a:cubicBezTo>
                    <a:pt x="427329" y="744079"/>
                    <a:pt x="426365" y="746776"/>
                    <a:pt x="424966" y="749247"/>
                  </a:cubicBezTo>
                  <a:lnTo>
                    <a:pt x="427320" y="755584"/>
                  </a:lnTo>
                  <a:lnTo>
                    <a:pt x="445968" y="762238"/>
                  </a:lnTo>
                  <a:cubicBezTo>
                    <a:pt x="446457" y="762401"/>
                    <a:pt x="446851" y="762763"/>
                    <a:pt x="447054" y="763234"/>
                  </a:cubicBezTo>
                  <a:cubicBezTo>
                    <a:pt x="447281" y="763705"/>
                    <a:pt x="447281" y="764257"/>
                    <a:pt x="447054" y="764727"/>
                  </a:cubicBezTo>
                  <a:lnTo>
                    <a:pt x="442528" y="774323"/>
                  </a:lnTo>
                  <a:lnTo>
                    <a:pt x="488425" y="805374"/>
                  </a:lnTo>
                  <a:lnTo>
                    <a:pt x="497975" y="785503"/>
                  </a:lnTo>
                  <a:cubicBezTo>
                    <a:pt x="498419" y="784648"/>
                    <a:pt x="499419" y="784245"/>
                    <a:pt x="500329" y="784553"/>
                  </a:cubicBezTo>
                  <a:lnTo>
                    <a:pt x="639513" y="837284"/>
                  </a:lnTo>
                  <a:lnTo>
                    <a:pt x="639513" y="828232"/>
                  </a:lnTo>
                  <a:cubicBezTo>
                    <a:pt x="639536" y="827358"/>
                    <a:pt x="640151" y="826607"/>
                    <a:pt x="641007" y="826421"/>
                  </a:cubicBezTo>
                  <a:lnTo>
                    <a:pt x="645850" y="825425"/>
                  </a:lnTo>
                  <a:lnTo>
                    <a:pt x="648339" y="764003"/>
                  </a:lnTo>
                  <a:cubicBezTo>
                    <a:pt x="648348" y="763365"/>
                    <a:pt x="648692" y="762781"/>
                    <a:pt x="649245" y="762464"/>
                  </a:cubicBezTo>
                  <a:lnTo>
                    <a:pt x="659836" y="756354"/>
                  </a:lnTo>
                  <a:lnTo>
                    <a:pt x="670925" y="741598"/>
                  </a:lnTo>
                  <a:cubicBezTo>
                    <a:pt x="671238" y="741168"/>
                    <a:pt x="671713" y="740892"/>
                    <a:pt x="672238" y="740829"/>
                  </a:cubicBezTo>
                  <a:cubicBezTo>
                    <a:pt x="672754" y="740788"/>
                    <a:pt x="673266" y="740969"/>
                    <a:pt x="673641" y="741326"/>
                  </a:cubicBezTo>
                  <a:lnTo>
                    <a:pt x="678167" y="745491"/>
                  </a:lnTo>
                  <a:cubicBezTo>
                    <a:pt x="678747" y="746016"/>
                    <a:pt x="678942" y="746844"/>
                    <a:pt x="678666" y="747573"/>
                  </a:cubicBezTo>
                  <a:lnTo>
                    <a:pt x="671605" y="766176"/>
                  </a:lnTo>
                  <a:cubicBezTo>
                    <a:pt x="681408" y="766973"/>
                    <a:pt x="691253" y="767063"/>
                    <a:pt x="701071" y="766447"/>
                  </a:cubicBezTo>
                  <a:cubicBezTo>
                    <a:pt x="710576" y="765497"/>
                    <a:pt x="727142" y="763958"/>
                    <a:pt x="735425" y="763189"/>
                  </a:cubicBezTo>
                  <a:cubicBezTo>
                    <a:pt x="739123" y="750673"/>
                    <a:pt x="743785" y="738461"/>
                    <a:pt x="749366" y="726661"/>
                  </a:cubicBezTo>
                  <a:cubicBezTo>
                    <a:pt x="755160" y="714350"/>
                    <a:pt x="757695" y="710276"/>
                    <a:pt x="743210" y="703667"/>
                  </a:cubicBezTo>
                  <a:close/>
                </a:path>
              </a:pathLst>
            </a:custGeom>
            <a:solidFill>
              <a:srgbClr val="FFDD7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1" name="Frihandsfigur: Form 150">
              <a:extLst>
                <a:ext uri="{FF2B5EF4-FFF2-40B4-BE49-F238E27FC236}">
                  <a16:creationId xmlns:a16="http://schemas.microsoft.com/office/drawing/2014/main" id="{757E8CDD-89C2-D59A-EF83-3356AC2B945E}"/>
                </a:ext>
              </a:extLst>
            </p:cNvPr>
            <p:cNvSpPr/>
            <p:nvPr/>
          </p:nvSpPr>
          <p:spPr>
            <a:xfrm>
              <a:off x="10119861" y="898967"/>
              <a:ext cx="577544" cy="662741"/>
            </a:xfrm>
            <a:custGeom>
              <a:avLst/>
              <a:gdLst>
                <a:gd name="connsiteX0" fmla="*/ 557129 w 577544"/>
                <a:gd name="connsiteY0" fmla="*/ 138694 h 662741"/>
                <a:gd name="connsiteX1" fmla="*/ 533954 w 577544"/>
                <a:gd name="connsiteY1" fmla="*/ 114523 h 662741"/>
                <a:gd name="connsiteX2" fmla="*/ 504669 w 577544"/>
                <a:gd name="connsiteY2" fmla="*/ 114252 h 662741"/>
                <a:gd name="connsiteX3" fmla="*/ 494032 w 577544"/>
                <a:gd name="connsiteY3" fmla="*/ 111717 h 662741"/>
                <a:gd name="connsiteX4" fmla="*/ 494394 w 577544"/>
                <a:gd name="connsiteY4" fmla="*/ 103841 h 662741"/>
                <a:gd name="connsiteX5" fmla="*/ 495571 w 577544"/>
                <a:gd name="connsiteY5" fmla="*/ 99315 h 662741"/>
                <a:gd name="connsiteX6" fmla="*/ 491045 w 577544"/>
                <a:gd name="connsiteY6" fmla="*/ 96644 h 662741"/>
                <a:gd name="connsiteX7" fmla="*/ 479955 w 577544"/>
                <a:gd name="connsiteY7" fmla="*/ 95603 h 662741"/>
                <a:gd name="connsiteX8" fmla="*/ 472079 w 577544"/>
                <a:gd name="connsiteY8" fmla="*/ 95151 h 662741"/>
                <a:gd name="connsiteX9" fmla="*/ 462484 w 577544"/>
                <a:gd name="connsiteY9" fmla="*/ 86551 h 662741"/>
                <a:gd name="connsiteX10" fmla="*/ 467010 w 577544"/>
                <a:gd name="connsiteY10" fmla="*/ 76955 h 662741"/>
                <a:gd name="connsiteX11" fmla="*/ 437634 w 577544"/>
                <a:gd name="connsiteY11" fmla="*/ 76095 h 662741"/>
                <a:gd name="connsiteX12" fmla="*/ 403144 w 577544"/>
                <a:gd name="connsiteY12" fmla="*/ 68129 h 662741"/>
                <a:gd name="connsiteX13" fmla="*/ 401967 w 577544"/>
                <a:gd name="connsiteY13" fmla="*/ 67133 h 662741"/>
                <a:gd name="connsiteX14" fmla="*/ 401967 w 577544"/>
                <a:gd name="connsiteY14" fmla="*/ 65594 h 662741"/>
                <a:gd name="connsiteX15" fmla="*/ 410205 w 577544"/>
                <a:gd name="connsiteY15" fmla="*/ 42555 h 662741"/>
                <a:gd name="connsiteX16" fmla="*/ 426002 w 577544"/>
                <a:gd name="connsiteY16" fmla="*/ -219 h 662741"/>
                <a:gd name="connsiteX17" fmla="*/ 425051 w 577544"/>
                <a:gd name="connsiteY17" fmla="*/ 1004 h 662741"/>
                <a:gd name="connsiteX18" fmla="*/ 401152 w 577544"/>
                <a:gd name="connsiteY18" fmla="*/ 8653 h 662741"/>
                <a:gd name="connsiteX19" fmla="*/ 382368 w 577544"/>
                <a:gd name="connsiteY19" fmla="*/ 24767 h 662741"/>
                <a:gd name="connsiteX20" fmla="*/ 345252 w 577544"/>
                <a:gd name="connsiteY20" fmla="*/ 25944 h 662741"/>
                <a:gd name="connsiteX21" fmla="*/ 330904 w 577544"/>
                <a:gd name="connsiteY21" fmla="*/ 14311 h 662741"/>
                <a:gd name="connsiteX22" fmla="*/ 308906 w 577544"/>
                <a:gd name="connsiteY22" fmla="*/ 13858 h 662741"/>
                <a:gd name="connsiteX23" fmla="*/ 293290 w 577544"/>
                <a:gd name="connsiteY23" fmla="*/ 34000 h 662741"/>
                <a:gd name="connsiteX24" fmla="*/ 268939 w 577544"/>
                <a:gd name="connsiteY24" fmla="*/ 39025 h 662741"/>
                <a:gd name="connsiteX25" fmla="*/ 259886 w 577544"/>
                <a:gd name="connsiteY25" fmla="*/ 63150 h 662741"/>
                <a:gd name="connsiteX26" fmla="*/ 256491 w 577544"/>
                <a:gd name="connsiteY26" fmla="*/ 97731 h 662741"/>
                <a:gd name="connsiteX27" fmla="*/ 234720 w 577544"/>
                <a:gd name="connsiteY27" fmla="*/ 101533 h 662741"/>
                <a:gd name="connsiteX28" fmla="*/ 231144 w 577544"/>
                <a:gd name="connsiteY28" fmla="*/ 79942 h 662741"/>
                <a:gd name="connsiteX29" fmla="*/ 209961 w 577544"/>
                <a:gd name="connsiteY29" fmla="*/ 81391 h 662741"/>
                <a:gd name="connsiteX30" fmla="*/ 205163 w 577544"/>
                <a:gd name="connsiteY30" fmla="*/ 96690 h 662741"/>
                <a:gd name="connsiteX31" fmla="*/ 211726 w 577544"/>
                <a:gd name="connsiteY31" fmla="*/ 104928 h 662741"/>
                <a:gd name="connsiteX32" fmla="*/ 207471 w 577544"/>
                <a:gd name="connsiteY32" fmla="*/ 116424 h 662741"/>
                <a:gd name="connsiteX33" fmla="*/ 192127 w 577544"/>
                <a:gd name="connsiteY33" fmla="*/ 130456 h 662741"/>
                <a:gd name="connsiteX34" fmla="*/ 168455 w 577544"/>
                <a:gd name="connsiteY34" fmla="*/ 125432 h 662741"/>
                <a:gd name="connsiteX35" fmla="*/ 128940 w 577544"/>
                <a:gd name="connsiteY35" fmla="*/ 112441 h 662741"/>
                <a:gd name="connsiteX36" fmla="*/ 106308 w 577544"/>
                <a:gd name="connsiteY36" fmla="*/ 109725 h 662741"/>
                <a:gd name="connsiteX37" fmla="*/ 84944 w 577544"/>
                <a:gd name="connsiteY37" fmla="*/ 132855 h 662741"/>
                <a:gd name="connsiteX38" fmla="*/ 70596 w 577544"/>
                <a:gd name="connsiteY38" fmla="*/ 151413 h 662741"/>
                <a:gd name="connsiteX39" fmla="*/ 48281 w 577544"/>
                <a:gd name="connsiteY39" fmla="*/ 172505 h 662741"/>
                <a:gd name="connsiteX40" fmla="*/ 43755 w 577544"/>
                <a:gd name="connsiteY40" fmla="*/ 205547 h 662741"/>
                <a:gd name="connsiteX41" fmla="*/ 53487 w 577544"/>
                <a:gd name="connsiteY41" fmla="*/ 235693 h 662741"/>
                <a:gd name="connsiteX42" fmla="*/ 54754 w 577544"/>
                <a:gd name="connsiteY42" fmla="*/ 260406 h 662741"/>
                <a:gd name="connsiteX43" fmla="*/ 44524 w 577544"/>
                <a:gd name="connsiteY43" fmla="*/ 271224 h 662741"/>
                <a:gd name="connsiteX44" fmla="*/ 27868 w 577544"/>
                <a:gd name="connsiteY44" fmla="*/ 284124 h 662741"/>
                <a:gd name="connsiteX45" fmla="*/ 39817 w 577544"/>
                <a:gd name="connsiteY45" fmla="*/ 302546 h 662741"/>
                <a:gd name="connsiteX46" fmla="*/ 38866 w 577544"/>
                <a:gd name="connsiteY46" fmla="*/ 324861 h 662741"/>
                <a:gd name="connsiteX47" fmla="*/ 16235 w 577544"/>
                <a:gd name="connsiteY47" fmla="*/ 327531 h 662741"/>
                <a:gd name="connsiteX48" fmla="*/ 2249 w 577544"/>
                <a:gd name="connsiteY48" fmla="*/ 336584 h 662741"/>
                <a:gd name="connsiteX49" fmla="*/ 13112 w 577544"/>
                <a:gd name="connsiteY49" fmla="*/ 365824 h 662741"/>
                <a:gd name="connsiteX50" fmla="*/ 24111 w 577544"/>
                <a:gd name="connsiteY50" fmla="*/ 398187 h 662741"/>
                <a:gd name="connsiteX51" fmla="*/ 43302 w 577544"/>
                <a:gd name="connsiteY51" fmla="*/ 401355 h 662741"/>
                <a:gd name="connsiteX52" fmla="*/ 56519 w 577544"/>
                <a:gd name="connsiteY52" fmla="*/ 375420 h 662741"/>
                <a:gd name="connsiteX53" fmla="*/ 80237 w 577544"/>
                <a:gd name="connsiteY53" fmla="*/ 335000 h 662741"/>
                <a:gd name="connsiteX54" fmla="*/ 87886 w 577544"/>
                <a:gd name="connsiteY54" fmla="*/ 300600 h 662741"/>
                <a:gd name="connsiteX55" fmla="*/ 108526 w 577544"/>
                <a:gd name="connsiteY55" fmla="*/ 329342 h 662741"/>
                <a:gd name="connsiteX56" fmla="*/ 116900 w 577544"/>
                <a:gd name="connsiteY56" fmla="*/ 367906 h 662741"/>
                <a:gd name="connsiteX57" fmla="*/ 77069 w 577544"/>
                <a:gd name="connsiteY57" fmla="*/ 399590 h 662741"/>
                <a:gd name="connsiteX58" fmla="*/ 43076 w 577544"/>
                <a:gd name="connsiteY58" fmla="*/ 455354 h 662741"/>
                <a:gd name="connsiteX59" fmla="*/ 34023 w 577544"/>
                <a:gd name="connsiteY59" fmla="*/ 495638 h 662741"/>
                <a:gd name="connsiteX60" fmla="*/ 22662 w 577544"/>
                <a:gd name="connsiteY60" fmla="*/ 535470 h 662741"/>
                <a:gd name="connsiteX61" fmla="*/ 31 w 577544"/>
                <a:gd name="connsiteY61" fmla="*/ 569417 h 662741"/>
                <a:gd name="connsiteX62" fmla="*/ 11301 w 577544"/>
                <a:gd name="connsiteY62" fmla="*/ 593180 h 662741"/>
                <a:gd name="connsiteX63" fmla="*/ 30810 w 577544"/>
                <a:gd name="connsiteY63" fmla="*/ 599472 h 662741"/>
                <a:gd name="connsiteX64" fmla="*/ 34114 w 577544"/>
                <a:gd name="connsiteY64" fmla="*/ 620836 h 662741"/>
                <a:gd name="connsiteX65" fmla="*/ 40677 w 577544"/>
                <a:gd name="connsiteY65" fmla="*/ 636588 h 662741"/>
                <a:gd name="connsiteX66" fmla="*/ 46969 w 577544"/>
                <a:gd name="connsiteY66" fmla="*/ 647043 h 662741"/>
                <a:gd name="connsiteX67" fmla="*/ 56021 w 577544"/>
                <a:gd name="connsiteY67" fmla="*/ 655417 h 662741"/>
                <a:gd name="connsiteX68" fmla="*/ 56021 w 577544"/>
                <a:gd name="connsiteY68" fmla="*/ 644192 h 662741"/>
                <a:gd name="connsiteX69" fmla="*/ 51495 w 577544"/>
                <a:gd name="connsiteY69" fmla="*/ 626856 h 662741"/>
                <a:gd name="connsiteX70" fmla="*/ 53894 w 577544"/>
                <a:gd name="connsiteY70" fmla="*/ 611557 h 662741"/>
                <a:gd name="connsiteX71" fmla="*/ 73312 w 577544"/>
                <a:gd name="connsiteY71" fmla="*/ 602505 h 662741"/>
                <a:gd name="connsiteX72" fmla="*/ 89742 w 577544"/>
                <a:gd name="connsiteY72" fmla="*/ 615721 h 662741"/>
                <a:gd name="connsiteX73" fmla="*/ 109884 w 577544"/>
                <a:gd name="connsiteY73" fmla="*/ 624774 h 662741"/>
                <a:gd name="connsiteX74" fmla="*/ 121200 w 577544"/>
                <a:gd name="connsiteY74" fmla="*/ 642065 h 662741"/>
                <a:gd name="connsiteX75" fmla="*/ 120566 w 577544"/>
                <a:gd name="connsiteY75" fmla="*/ 644509 h 662741"/>
                <a:gd name="connsiteX76" fmla="*/ 136454 w 577544"/>
                <a:gd name="connsiteY76" fmla="*/ 641159 h 662741"/>
                <a:gd name="connsiteX77" fmla="*/ 138400 w 577544"/>
                <a:gd name="connsiteY77" fmla="*/ 642019 h 662741"/>
                <a:gd name="connsiteX78" fmla="*/ 141568 w 577544"/>
                <a:gd name="connsiteY78" fmla="*/ 647043 h 662741"/>
                <a:gd name="connsiteX79" fmla="*/ 141840 w 577544"/>
                <a:gd name="connsiteY79" fmla="*/ 648085 h 662741"/>
                <a:gd name="connsiteX80" fmla="*/ 141342 w 577544"/>
                <a:gd name="connsiteY80" fmla="*/ 662523 h 662741"/>
                <a:gd name="connsiteX81" fmla="*/ 177553 w 577544"/>
                <a:gd name="connsiteY81" fmla="*/ 641431 h 662741"/>
                <a:gd name="connsiteX82" fmla="*/ 187420 w 577544"/>
                <a:gd name="connsiteY82" fmla="*/ 609747 h 662741"/>
                <a:gd name="connsiteX83" fmla="*/ 187420 w 577544"/>
                <a:gd name="connsiteY83" fmla="*/ 606533 h 662741"/>
                <a:gd name="connsiteX84" fmla="*/ 185519 w 577544"/>
                <a:gd name="connsiteY84" fmla="*/ 562990 h 662741"/>
                <a:gd name="connsiteX85" fmla="*/ 185519 w 577544"/>
                <a:gd name="connsiteY85" fmla="*/ 562356 h 662741"/>
                <a:gd name="connsiteX86" fmla="*/ 214532 w 577544"/>
                <a:gd name="connsiteY86" fmla="*/ 506637 h 662741"/>
                <a:gd name="connsiteX87" fmla="*/ 240016 w 577544"/>
                <a:gd name="connsiteY87" fmla="*/ 495910 h 662741"/>
                <a:gd name="connsiteX88" fmla="*/ 266540 w 577544"/>
                <a:gd name="connsiteY88" fmla="*/ 485771 h 662741"/>
                <a:gd name="connsiteX89" fmla="*/ 391738 w 577544"/>
                <a:gd name="connsiteY89" fmla="*/ 401853 h 662741"/>
                <a:gd name="connsiteX90" fmla="*/ 395042 w 577544"/>
                <a:gd name="connsiteY90" fmla="*/ 409548 h 662741"/>
                <a:gd name="connsiteX91" fmla="*/ 424689 w 577544"/>
                <a:gd name="connsiteY91" fmla="*/ 454177 h 662741"/>
                <a:gd name="connsiteX92" fmla="*/ 433742 w 577544"/>
                <a:gd name="connsiteY92" fmla="*/ 448746 h 662741"/>
                <a:gd name="connsiteX93" fmla="*/ 440893 w 577544"/>
                <a:gd name="connsiteY93" fmla="*/ 445396 h 662741"/>
                <a:gd name="connsiteX94" fmla="*/ 440893 w 577544"/>
                <a:gd name="connsiteY94" fmla="*/ 429011 h 662741"/>
                <a:gd name="connsiteX95" fmla="*/ 440350 w 577544"/>
                <a:gd name="connsiteY95" fmla="*/ 427337 h 662741"/>
                <a:gd name="connsiteX96" fmla="*/ 440078 w 577544"/>
                <a:gd name="connsiteY96" fmla="*/ 400495 h 662741"/>
                <a:gd name="connsiteX97" fmla="*/ 440078 w 577544"/>
                <a:gd name="connsiteY97" fmla="*/ 397734 h 662741"/>
                <a:gd name="connsiteX98" fmla="*/ 435914 w 577544"/>
                <a:gd name="connsiteY98" fmla="*/ 387550 h 662741"/>
                <a:gd name="connsiteX99" fmla="*/ 430528 w 577544"/>
                <a:gd name="connsiteY99" fmla="*/ 371301 h 662741"/>
                <a:gd name="connsiteX100" fmla="*/ 443428 w 577544"/>
                <a:gd name="connsiteY100" fmla="*/ 362972 h 662741"/>
                <a:gd name="connsiteX101" fmla="*/ 449855 w 577544"/>
                <a:gd name="connsiteY101" fmla="*/ 360936 h 662741"/>
                <a:gd name="connsiteX102" fmla="*/ 453476 w 577544"/>
                <a:gd name="connsiteY102" fmla="*/ 349574 h 662741"/>
                <a:gd name="connsiteX103" fmla="*/ 453476 w 577544"/>
                <a:gd name="connsiteY103" fmla="*/ 346859 h 662741"/>
                <a:gd name="connsiteX104" fmla="*/ 463163 w 577544"/>
                <a:gd name="connsiteY104" fmla="*/ 334457 h 662741"/>
                <a:gd name="connsiteX105" fmla="*/ 482852 w 577544"/>
                <a:gd name="connsiteY105" fmla="*/ 329659 h 662741"/>
                <a:gd name="connsiteX106" fmla="*/ 488555 w 577544"/>
                <a:gd name="connsiteY106" fmla="*/ 328572 h 662741"/>
                <a:gd name="connsiteX107" fmla="*/ 492674 w 577544"/>
                <a:gd name="connsiteY107" fmla="*/ 318569 h 662741"/>
                <a:gd name="connsiteX108" fmla="*/ 492674 w 577544"/>
                <a:gd name="connsiteY108" fmla="*/ 316895 h 662741"/>
                <a:gd name="connsiteX109" fmla="*/ 490728 w 577544"/>
                <a:gd name="connsiteY109" fmla="*/ 312368 h 662741"/>
                <a:gd name="connsiteX110" fmla="*/ 489234 w 577544"/>
                <a:gd name="connsiteY110" fmla="*/ 302727 h 662741"/>
                <a:gd name="connsiteX111" fmla="*/ 489506 w 577544"/>
                <a:gd name="connsiteY111" fmla="*/ 298201 h 662741"/>
                <a:gd name="connsiteX112" fmla="*/ 490547 w 577544"/>
                <a:gd name="connsiteY112" fmla="*/ 289556 h 662741"/>
                <a:gd name="connsiteX113" fmla="*/ 511141 w 577544"/>
                <a:gd name="connsiteY113" fmla="*/ 283038 h 662741"/>
                <a:gd name="connsiteX114" fmla="*/ 503945 w 577544"/>
                <a:gd name="connsiteY114" fmla="*/ 262805 h 662741"/>
                <a:gd name="connsiteX115" fmla="*/ 515532 w 577544"/>
                <a:gd name="connsiteY115" fmla="*/ 249769 h 662741"/>
                <a:gd name="connsiteX116" fmla="*/ 517478 w 577544"/>
                <a:gd name="connsiteY116" fmla="*/ 248547 h 662741"/>
                <a:gd name="connsiteX117" fmla="*/ 522774 w 577544"/>
                <a:gd name="connsiteY117" fmla="*/ 225373 h 662741"/>
                <a:gd name="connsiteX118" fmla="*/ 522774 w 577544"/>
                <a:gd name="connsiteY118" fmla="*/ 220032 h 662741"/>
                <a:gd name="connsiteX119" fmla="*/ 522457 w 577544"/>
                <a:gd name="connsiteY119" fmla="*/ 212789 h 662741"/>
                <a:gd name="connsiteX120" fmla="*/ 525761 w 577544"/>
                <a:gd name="connsiteY120" fmla="*/ 196268 h 662741"/>
                <a:gd name="connsiteX121" fmla="*/ 529699 w 577544"/>
                <a:gd name="connsiteY121" fmla="*/ 186175 h 662741"/>
                <a:gd name="connsiteX122" fmla="*/ 534226 w 577544"/>
                <a:gd name="connsiteY122" fmla="*/ 175447 h 662741"/>
                <a:gd name="connsiteX123" fmla="*/ 559799 w 577544"/>
                <a:gd name="connsiteY123" fmla="*/ 172822 h 662741"/>
                <a:gd name="connsiteX124" fmla="*/ 571477 w 577544"/>
                <a:gd name="connsiteY124" fmla="*/ 172822 h 662741"/>
                <a:gd name="connsiteX125" fmla="*/ 577090 w 577544"/>
                <a:gd name="connsiteY125" fmla="*/ 164675 h 662741"/>
                <a:gd name="connsiteX126" fmla="*/ 577407 w 577544"/>
                <a:gd name="connsiteY126" fmla="*/ 164041 h 662741"/>
                <a:gd name="connsiteX127" fmla="*/ 557129 w 577544"/>
                <a:gd name="connsiteY127" fmla="*/ 138694 h 662741"/>
                <a:gd name="connsiteX128" fmla="*/ 467689 w 577544"/>
                <a:gd name="connsiteY128" fmla="*/ 98681 h 662741"/>
                <a:gd name="connsiteX129" fmla="*/ 466014 w 577544"/>
                <a:gd name="connsiteY129" fmla="*/ 100130 h 662741"/>
                <a:gd name="connsiteX130" fmla="*/ 465697 w 577544"/>
                <a:gd name="connsiteY130" fmla="*/ 99813 h 662741"/>
                <a:gd name="connsiteX131" fmla="*/ 88746 w 577544"/>
                <a:gd name="connsiteY131" fmla="*/ 298382 h 662741"/>
                <a:gd name="connsiteX132" fmla="*/ 88746 w 577544"/>
                <a:gd name="connsiteY132" fmla="*/ 298382 h 662741"/>
                <a:gd name="connsiteX133" fmla="*/ 88746 w 577544"/>
                <a:gd name="connsiteY133" fmla="*/ 298156 h 66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77544" h="662741">
                  <a:moveTo>
                    <a:pt x="557129" y="138694"/>
                  </a:moveTo>
                  <a:cubicBezTo>
                    <a:pt x="555119" y="126636"/>
                    <a:pt x="545917" y="117040"/>
                    <a:pt x="533954" y="114523"/>
                  </a:cubicBezTo>
                  <a:cubicBezTo>
                    <a:pt x="524327" y="112305"/>
                    <a:pt x="514333" y="112210"/>
                    <a:pt x="504669" y="114252"/>
                  </a:cubicBezTo>
                  <a:cubicBezTo>
                    <a:pt x="500957" y="115886"/>
                    <a:pt x="496607" y="114849"/>
                    <a:pt x="494032" y="111717"/>
                  </a:cubicBezTo>
                  <a:cubicBezTo>
                    <a:pt x="492448" y="109286"/>
                    <a:pt x="492593" y="106113"/>
                    <a:pt x="494394" y="103841"/>
                  </a:cubicBezTo>
                  <a:cubicBezTo>
                    <a:pt x="495494" y="102610"/>
                    <a:pt x="495933" y="100926"/>
                    <a:pt x="495571" y="99315"/>
                  </a:cubicBezTo>
                  <a:cubicBezTo>
                    <a:pt x="494598" y="97731"/>
                    <a:pt x="492900" y="96730"/>
                    <a:pt x="491045" y="96644"/>
                  </a:cubicBezTo>
                  <a:cubicBezTo>
                    <a:pt x="487383" y="95988"/>
                    <a:pt x="483676" y="95644"/>
                    <a:pt x="479955" y="95603"/>
                  </a:cubicBezTo>
                  <a:cubicBezTo>
                    <a:pt x="477194" y="95603"/>
                    <a:pt x="474614" y="95603"/>
                    <a:pt x="472079" y="95151"/>
                  </a:cubicBezTo>
                  <a:cubicBezTo>
                    <a:pt x="467408" y="94549"/>
                    <a:pt x="463588" y="91131"/>
                    <a:pt x="462484" y="86551"/>
                  </a:cubicBezTo>
                  <a:cubicBezTo>
                    <a:pt x="462275" y="82794"/>
                    <a:pt x="463977" y="79182"/>
                    <a:pt x="467010" y="76955"/>
                  </a:cubicBezTo>
                  <a:cubicBezTo>
                    <a:pt x="457215" y="77593"/>
                    <a:pt x="447379" y="77304"/>
                    <a:pt x="437634" y="76095"/>
                  </a:cubicBezTo>
                  <a:cubicBezTo>
                    <a:pt x="426002" y="74067"/>
                    <a:pt x="414487" y="71410"/>
                    <a:pt x="403144" y="68129"/>
                  </a:cubicBezTo>
                  <a:cubicBezTo>
                    <a:pt x="402619" y="68002"/>
                    <a:pt x="402180" y="67631"/>
                    <a:pt x="401967" y="67133"/>
                  </a:cubicBezTo>
                  <a:cubicBezTo>
                    <a:pt x="401736" y="66644"/>
                    <a:pt x="401736" y="66083"/>
                    <a:pt x="401967" y="65594"/>
                  </a:cubicBezTo>
                  <a:cubicBezTo>
                    <a:pt x="405199" y="58098"/>
                    <a:pt x="407951" y="50404"/>
                    <a:pt x="410205" y="42555"/>
                  </a:cubicBezTo>
                  <a:cubicBezTo>
                    <a:pt x="413237" y="31873"/>
                    <a:pt x="422788" y="7838"/>
                    <a:pt x="426002" y="-219"/>
                  </a:cubicBezTo>
                  <a:cubicBezTo>
                    <a:pt x="425712" y="207"/>
                    <a:pt x="425391" y="614"/>
                    <a:pt x="425051" y="1004"/>
                  </a:cubicBezTo>
                  <a:cubicBezTo>
                    <a:pt x="419484" y="6661"/>
                    <a:pt x="409662" y="6345"/>
                    <a:pt x="401152" y="8653"/>
                  </a:cubicBezTo>
                  <a:cubicBezTo>
                    <a:pt x="392643" y="10961"/>
                    <a:pt x="391602" y="18611"/>
                    <a:pt x="382368" y="24767"/>
                  </a:cubicBezTo>
                  <a:cubicBezTo>
                    <a:pt x="373134" y="30922"/>
                    <a:pt x="355527" y="27618"/>
                    <a:pt x="345252" y="25944"/>
                  </a:cubicBezTo>
                  <a:cubicBezTo>
                    <a:pt x="334978" y="24269"/>
                    <a:pt x="338870" y="14945"/>
                    <a:pt x="330904" y="14311"/>
                  </a:cubicBezTo>
                  <a:cubicBezTo>
                    <a:pt x="322938" y="13677"/>
                    <a:pt x="317325" y="10418"/>
                    <a:pt x="308906" y="13858"/>
                  </a:cubicBezTo>
                  <a:cubicBezTo>
                    <a:pt x="300487" y="17298"/>
                    <a:pt x="303882" y="27437"/>
                    <a:pt x="293290" y="34000"/>
                  </a:cubicBezTo>
                  <a:cubicBezTo>
                    <a:pt x="282699" y="40563"/>
                    <a:pt x="276271" y="34408"/>
                    <a:pt x="268939" y="39025"/>
                  </a:cubicBezTo>
                  <a:cubicBezTo>
                    <a:pt x="261606" y="43641"/>
                    <a:pt x="266630" y="51427"/>
                    <a:pt x="259886" y="63150"/>
                  </a:cubicBezTo>
                  <a:cubicBezTo>
                    <a:pt x="253142" y="74873"/>
                    <a:pt x="258211" y="89131"/>
                    <a:pt x="256491" y="97731"/>
                  </a:cubicBezTo>
                  <a:cubicBezTo>
                    <a:pt x="254771" y="106331"/>
                    <a:pt x="245809" y="107824"/>
                    <a:pt x="234720" y="101533"/>
                  </a:cubicBezTo>
                  <a:cubicBezTo>
                    <a:pt x="223630" y="95241"/>
                    <a:pt x="236168" y="84967"/>
                    <a:pt x="231144" y="79942"/>
                  </a:cubicBezTo>
                  <a:cubicBezTo>
                    <a:pt x="226120" y="74918"/>
                    <a:pt x="219421" y="79942"/>
                    <a:pt x="209961" y="81391"/>
                  </a:cubicBezTo>
                  <a:cubicBezTo>
                    <a:pt x="200501" y="82839"/>
                    <a:pt x="194888" y="88723"/>
                    <a:pt x="205163" y="96690"/>
                  </a:cubicBezTo>
                  <a:cubicBezTo>
                    <a:pt x="208073" y="98776"/>
                    <a:pt x="210341" y="101628"/>
                    <a:pt x="211726" y="104928"/>
                  </a:cubicBezTo>
                  <a:cubicBezTo>
                    <a:pt x="211726" y="112758"/>
                    <a:pt x="209644" y="115383"/>
                    <a:pt x="207471" y="116424"/>
                  </a:cubicBezTo>
                  <a:cubicBezTo>
                    <a:pt x="201180" y="119321"/>
                    <a:pt x="199913" y="126880"/>
                    <a:pt x="192127" y="130456"/>
                  </a:cubicBezTo>
                  <a:cubicBezTo>
                    <a:pt x="184342" y="134032"/>
                    <a:pt x="180404" y="125205"/>
                    <a:pt x="168455" y="125432"/>
                  </a:cubicBezTo>
                  <a:cubicBezTo>
                    <a:pt x="154360" y="124698"/>
                    <a:pt x="140722" y="120213"/>
                    <a:pt x="128940" y="112441"/>
                  </a:cubicBezTo>
                  <a:cubicBezTo>
                    <a:pt x="118258" y="105290"/>
                    <a:pt x="110835" y="102529"/>
                    <a:pt x="106308" y="109725"/>
                  </a:cubicBezTo>
                  <a:cubicBezTo>
                    <a:pt x="101782" y="116922"/>
                    <a:pt x="91236" y="123304"/>
                    <a:pt x="84944" y="132855"/>
                  </a:cubicBezTo>
                  <a:cubicBezTo>
                    <a:pt x="78653" y="142405"/>
                    <a:pt x="80690" y="152680"/>
                    <a:pt x="70596" y="151413"/>
                  </a:cubicBezTo>
                  <a:cubicBezTo>
                    <a:pt x="60502" y="150145"/>
                    <a:pt x="51133" y="157704"/>
                    <a:pt x="48281" y="172505"/>
                  </a:cubicBezTo>
                  <a:cubicBezTo>
                    <a:pt x="45430" y="187306"/>
                    <a:pt x="36332" y="197943"/>
                    <a:pt x="43755" y="205547"/>
                  </a:cubicBezTo>
                  <a:cubicBezTo>
                    <a:pt x="51178" y="213152"/>
                    <a:pt x="56021" y="227228"/>
                    <a:pt x="53487" y="235693"/>
                  </a:cubicBezTo>
                  <a:cubicBezTo>
                    <a:pt x="50952" y="244157"/>
                    <a:pt x="48960" y="252214"/>
                    <a:pt x="54754" y="260406"/>
                  </a:cubicBezTo>
                  <a:cubicBezTo>
                    <a:pt x="60548" y="268599"/>
                    <a:pt x="52083" y="270455"/>
                    <a:pt x="44524" y="271224"/>
                  </a:cubicBezTo>
                  <a:cubicBezTo>
                    <a:pt x="36966" y="271994"/>
                    <a:pt x="30221" y="270002"/>
                    <a:pt x="27868" y="284124"/>
                  </a:cubicBezTo>
                  <a:cubicBezTo>
                    <a:pt x="25514" y="298246"/>
                    <a:pt x="33390" y="296707"/>
                    <a:pt x="39817" y="302546"/>
                  </a:cubicBezTo>
                  <a:cubicBezTo>
                    <a:pt x="46244" y="308385"/>
                    <a:pt x="42804" y="320289"/>
                    <a:pt x="38866" y="324861"/>
                  </a:cubicBezTo>
                  <a:cubicBezTo>
                    <a:pt x="34929" y="329432"/>
                    <a:pt x="23930" y="331017"/>
                    <a:pt x="16235" y="327531"/>
                  </a:cubicBezTo>
                  <a:cubicBezTo>
                    <a:pt x="8540" y="324046"/>
                    <a:pt x="-105" y="327848"/>
                    <a:pt x="2249" y="336584"/>
                  </a:cubicBezTo>
                  <a:cubicBezTo>
                    <a:pt x="4602" y="345320"/>
                    <a:pt x="14515" y="349937"/>
                    <a:pt x="13112" y="365824"/>
                  </a:cubicBezTo>
                  <a:cubicBezTo>
                    <a:pt x="11709" y="381711"/>
                    <a:pt x="16552" y="384382"/>
                    <a:pt x="24111" y="398187"/>
                  </a:cubicBezTo>
                  <a:cubicBezTo>
                    <a:pt x="31670" y="411992"/>
                    <a:pt x="41718" y="409548"/>
                    <a:pt x="43302" y="401355"/>
                  </a:cubicBezTo>
                  <a:cubicBezTo>
                    <a:pt x="45909" y="391905"/>
                    <a:pt x="50404" y="383083"/>
                    <a:pt x="56519" y="375420"/>
                  </a:cubicBezTo>
                  <a:cubicBezTo>
                    <a:pt x="62494" y="367227"/>
                    <a:pt x="73628" y="345229"/>
                    <a:pt x="80237" y="335000"/>
                  </a:cubicBezTo>
                  <a:cubicBezTo>
                    <a:pt x="86845" y="324770"/>
                    <a:pt x="77114" y="303542"/>
                    <a:pt x="87886" y="300600"/>
                  </a:cubicBezTo>
                  <a:cubicBezTo>
                    <a:pt x="104815" y="300600"/>
                    <a:pt x="100560" y="318343"/>
                    <a:pt x="108526" y="329342"/>
                  </a:cubicBezTo>
                  <a:cubicBezTo>
                    <a:pt x="117307" y="341472"/>
                    <a:pt x="122784" y="349031"/>
                    <a:pt x="116900" y="367906"/>
                  </a:cubicBezTo>
                  <a:cubicBezTo>
                    <a:pt x="111016" y="386781"/>
                    <a:pt x="92594" y="382164"/>
                    <a:pt x="77069" y="399590"/>
                  </a:cubicBezTo>
                  <a:cubicBezTo>
                    <a:pt x="61543" y="417017"/>
                    <a:pt x="51042" y="438607"/>
                    <a:pt x="43076" y="455354"/>
                  </a:cubicBezTo>
                  <a:cubicBezTo>
                    <a:pt x="35110" y="472102"/>
                    <a:pt x="42261" y="481381"/>
                    <a:pt x="34023" y="495638"/>
                  </a:cubicBezTo>
                  <a:cubicBezTo>
                    <a:pt x="25786" y="509896"/>
                    <a:pt x="28139" y="517003"/>
                    <a:pt x="22662" y="535470"/>
                  </a:cubicBezTo>
                  <a:cubicBezTo>
                    <a:pt x="17186" y="553937"/>
                    <a:pt x="1389" y="557332"/>
                    <a:pt x="31" y="569417"/>
                  </a:cubicBezTo>
                  <a:cubicBezTo>
                    <a:pt x="-1327" y="581503"/>
                    <a:pt x="5779" y="587522"/>
                    <a:pt x="11301" y="593180"/>
                  </a:cubicBezTo>
                  <a:cubicBezTo>
                    <a:pt x="16823" y="598838"/>
                    <a:pt x="24880" y="594448"/>
                    <a:pt x="30810" y="599472"/>
                  </a:cubicBezTo>
                  <a:cubicBezTo>
                    <a:pt x="36739" y="604496"/>
                    <a:pt x="36513" y="611648"/>
                    <a:pt x="34114" y="620836"/>
                  </a:cubicBezTo>
                  <a:cubicBezTo>
                    <a:pt x="31715" y="630025"/>
                    <a:pt x="38640" y="631835"/>
                    <a:pt x="40677" y="636588"/>
                  </a:cubicBezTo>
                  <a:cubicBezTo>
                    <a:pt x="42714" y="641340"/>
                    <a:pt x="45973" y="642698"/>
                    <a:pt x="46969" y="647043"/>
                  </a:cubicBezTo>
                  <a:cubicBezTo>
                    <a:pt x="47964" y="651389"/>
                    <a:pt x="51495" y="656549"/>
                    <a:pt x="56021" y="655417"/>
                  </a:cubicBezTo>
                  <a:cubicBezTo>
                    <a:pt x="60548" y="654286"/>
                    <a:pt x="59642" y="649442"/>
                    <a:pt x="56021" y="644192"/>
                  </a:cubicBezTo>
                  <a:cubicBezTo>
                    <a:pt x="52400" y="638941"/>
                    <a:pt x="57470" y="635139"/>
                    <a:pt x="51495" y="626856"/>
                  </a:cubicBezTo>
                  <a:cubicBezTo>
                    <a:pt x="45520" y="618573"/>
                    <a:pt x="49096" y="614726"/>
                    <a:pt x="53894" y="611557"/>
                  </a:cubicBezTo>
                  <a:cubicBezTo>
                    <a:pt x="59665" y="607221"/>
                    <a:pt x="66282" y="604139"/>
                    <a:pt x="73312" y="602505"/>
                  </a:cubicBezTo>
                  <a:cubicBezTo>
                    <a:pt x="83586" y="600106"/>
                    <a:pt x="83270" y="609520"/>
                    <a:pt x="89742" y="615721"/>
                  </a:cubicBezTo>
                  <a:cubicBezTo>
                    <a:pt x="96215" y="621922"/>
                    <a:pt x="103819" y="616355"/>
                    <a:pt x="109884" y="624774"/>
                  </a:cubicBezTo>
                  <a:cubicBezTo>
                    <a:pt x="115949" y="633193"/>
                    <a:pt x="122467" y="631971"/>
                    <a:pt x="121200" y="642065"/>
                  </a:cubicBezTo>
                  <a:cubicBezTo>
                    <a:pt x="121091" y="642902"/>
                    <a:pt x="120879" y="643726"/>
                    <a:pt x="120566" y="644509"/>
                  </a:cubicBezTo>
                  <a:lnTo>
                    <a:pt x="136454" y="641159"/>
                  </a:lnTo>
                  <a:cubicBezTo>
                    <a:pt x="137219" y="641010"/>
                    <a:pt x="137997" y="641354"/>
                    <a:pt x="138400" y="642019"/>
                  </a:cubicBezTo>
                  <a:lnTo>
                    <a:pt x="141568" y="647043"/>
                  </a:lnTo>
                  <a:cubicBezTo>
                    <a:pt x="141750" y="647360"/>
                    <a:pt x="141840" y="647718"/>
                    <a:pt x="141840" y="648085"/>
                  </a:cubicBezTo>
                  <a:lnTo>
                    <a:pt x="141342" y="662523"/>
                  </a:lnTo>
                  <a:cubicBezTo>
                    <a:pt x="148720" y="658404"/>
                    <a:pt x="168500" y="647360"/>
                    <a:pt x="177553" y="641431"/>
                  </a:cubicBezTo>
                  <a:cubicBezTo>
                    <a:pt x="187465" y="634913"/>
                    <a:pt x="187465" y="628621"/>
                    <a:pt x="187420" y="609747"/>
                  </a:cubicBezTo>
                  <a:lnTo>
                    <a:pt x="187420" y="606533"/>
                  </a:lnTo>
                  <a:cubicBezTo>
                    <a:pt x="187420" y="585486"/>
                    <a:pt x="185564" y="563171"/>
                    <a:pt x="185519" y="562990"/>
                  </a:cubicBezTo>
                  <a:cubicBezTo>
                    <a:pt x="185496" y="562782"/>
                    <a:pt x="185496" y="562569"/>
                    <a:pt x="185519" y="562356"/>
                  </a:cubicBezTo>
                  <a:cubicBezTo>
                    <a:pt x="186017" y="560636"/>
                    <a:pt x="196925" y="520035"/>
                    <a:pt x="214532" y="506637"/>
                  </a:cubicBezTo>
                  <a:cubicBezTo>
                    <a:pt x="222037" y="501061"/>
                    <a:pt x="230782" y="497381"/>
                    <a:pt x="240016" y="495910"/>
                  </a:cubicBezTo>
                  <a:cubicBezTo>
                    <a:pt x="249403" y="494181"/>
                    <a:pt x="258392" y="490746"/>
                    <a:pt x="266540" y="485771"/>
                  </a:cubicBezTo>
                  <a:cubicBezTo>
                    <a:pt x="283830" y="474999"/>
                    <a:pt x="362090" y="421950"/>
                    <a:pt x="391738" y="401853"/>
                  </a:cubicBezTo>
                  <a:lnTo>
                    <a:pt x="395042" y="409548"/>
                  </a:lnTo>
                  <a:cubicBezTo>
                    <a:pt x="402329" y="426341"/>
                    <a:pt x="420389" y="448882"/>
                    <a:pt x="424689" y="454177"/>
                  </a:cubicBezTo>
                  <a:cubicBezTo>
                    <a:pt x="427364" y="451846"/>
                    <a:pt x="430428" y="450009"/>
                    <a:pt x="433742" y="448746"/>
                  </a:cubicBezTo>
                  <a:cubicBezTo>
                    <a:pt x="436222" y="447845"/>
                    <a:pt x="438616" y="446727"/>
                    <a:pt x="440893" y="445396"/>
                  </a:cubicBezTo>
                  <a:cubicBezTo>
                    <a:pt x="445012" y="442454"/>
                    <a:pt x="442658" y="434986"/>
                    <a:pt x="440893" y="429011"/>
                  </a:cubicBezTo>
                  <a:lnTo>
                    <a:pt x="440350" y="427337"/>
                  </a:lnTo>
                  <a:cubicBezTo>
                    <a:pt x="438494" y="421316"/>
                    <a:pt x="439490" y="407783"/>
                    <a:pt x="440078" y="400495"/>
                  </a:cubicBezTo>
                  <a:lnTo>
                    <a:pt x="440078" y="397734"/>
                  </a:lnTo>
                  <a:cubicBezTo>
                    <a:pt x="439250" y="394136"/>
                    <a:pt x="437842" y="390696"/>
                    <a:pt x="435914" y="387550"/>
                  </a:cubicBezTo>
                  <a:cubicBezTo>
                    <a:pt x="432655" y="381213"/>
                    <a:pt x="429577" y="375193"/>
                    <a:pt x="430528" y="371301"/>
                  </a:cubicBezTo>
                  <a:cubicBezTo>
                    <a:pt x="431795" y="366186"/>
                    <a:pt x="437725" y="364557"/>
                    <a:pt x="443428" y="362972"/>
                  </a:cubicBezTo>
                  <a:cubicBezTo>
                    <a:pt x="445619" y="362456"/>
                    <a:pt x="447769" y="361777"/>
                    <a:pt x="449855" y="360936"/>
                  </a:cubicBezTo>
                  <a:cubicBezTo>
                    <a:pt x="453838" y="359170"/>
                    <a:pt x="453884" y="355278"/>
                    <a:pt x="453476" y="349574"/>
                  </a:cubicBezTo>
                  <a:cubicBezTo>
                    <a:pt x="453476" y="348624"/>
                    <a:pt x="453476" y="347719"/>
                    <a:pt x="453476" y="346859"/>
                  </a:cubicBezTo>
                  <a:cubicBezTo>
                    <a:pt x="453476" y="340250"/>
                    <a:pt x="455332" y="337580"/>
                    <a:pt x="463163" y="334457"/>
                  </a:cubicBezTo>
                  <a:cubicBezTo>
                    <a:pt x="469567" y="332261"/>
                    <a:pt x="476158" y="330655"/>
                    <a:pt x="482852" y="329659"/>
                  </a:cubicBezTo>
                  <a:lnTo>
                    <a:pt x="488555" y="328572"/>
                  </a:lnTo>
                  <a:cubicBezTo>
                    <a:pt x="492221" y="327758"/>
                    <a:pt x="492584" y="324046"/>
                    <a:pt x="492674" y="318569"/>
                  </a:cubicBezTo>
                  <a:lnTo>
                    <a:pt x="492674" y="316895"/>
                  </a:lnTo>
                  <a:cubicBezTo>
                    <a:pt x="492516" y="315220"/>
                    <a:pt x="491837" y="313636"/>
                    <a:pt x="490728" y="312368"/>
                  </a:cubicBezTo>
                  <a:cubicBezTo>
                    <a:pt x="488189" y="309820"/>
                    <a:pt x="487587" y="305923"/>
                    <a:pt x="489234" y="302727"/>
                  </a:cubicBezTo>
                  <a:cubicBezTo>
                    <a:pt x="490130" y="301374"/>
                    <a:pt x="490230" y="299649"/>
                    <a:pt x="489506" y="298201"/>
                  </a:cubicBezTo>
                  <a:cubicBezTo>
                    <a:pt x="488351" y="295331"/>
                    <a:pt x="488745" y="292072"/>
                    <a:pt x="490547" y="289556"/>
                  </a:cubicBezTo>
                  <a:cubicBezTo>
                    <a:pt x="493896" y="283988"/>
                    <a:pt x="505348" y="283128"/>
                    <a:pt x="511141" y="283038"/>
                  </a:cubicBezTo>
                  <a:cubicBezTo>
                    <a:pt x="508426" y="277968"/>
                    <a:pt x="503311" y="267784"/>
                    <a:pt x="503945" y="262805"/>
                  </a:cubicBezTo>
                  <a:cubicBezTo>
                    <a:pt x="504714" y="256468"/>
                    <a:pt x="509240" y="253753"/>
                    <a:pt x="515532" y="249769"/>
                  </a:cubicBezTo>
                  <a:lnTo>
                    <a:pt x="517478" y="248547"/>
                  </a:lnTo>
                  <a:cubicBezTo>
                    <a:pt x="522638" y="245288"/>
                    <a:pt x="522729" y="233294"/>
                    <a:pt x="522774" y="225373"/>
                  </a:cubicBezTo>
                  <a:cubicBezTo>
                    <a:pt x="522774" y="223381"/>
                    <a:pt x="522774" y="221570"/>
                    <a:pt x="522774" y="220032"/>
                  </a:cubicBezTo>
                  <a:cubicBezTo>
                    <a:pt x="522851" y="217615"/>
                    <a:pt x="522747" y="215193"/>
                    <a:pt x="522457" y="212789"/>
                  </a:cubicBezTo>
                  <a:cubicBezTo>
                    <a:pt x="521040" y="207064"/>
                    <a:pt x="522254" y="201007"/>
                    <a:pt x="525761" y="196268"/>
                  </a:cubicBezTo>
                  <a:cubicBezTo>
                    <a:pt x="527975" y="193326"/>
                    <a:pt x="529337" y="189837"/>
                    <a:pt x="529699" y="186175"/>
                  </a:cubicBezTo>
                  <a:cubicBezTo>
                    <a:pt x="530089" y="182223"/>
                    <a:pt x="531664" y="178480"/>
                    <a:pt x="534226" y="175447"/>
                  </a:cubicBezTo>
                  <a:cubicBezTo>
                    <a:pt x="537892" y="171736"/>
                    <a:pt x="547171" y="172007"/>
                    <a:pt x="559799" y="172822"/>
                  </a:cubicBezTo>
                  <a:cubicBezTo>
                    <a:pt x="563683" y="173166"/>
                    <a:pt x="567594" y="173166"/>
                    <a:pt x="571477" y="172822"/>
                  </a:cubicBezTo>
                  <a:cubicBezTo>
                    <a:pt x="576682" y="171826"/>
                    <a:pt x="577090" y="164765"/>
                    <a:pt x="577090" y="164675"/>
                  </a:cubicBezTo>
                  <a:cubicBezTo>
                    <a:pt x="577090" y="164584"/>
                    <a:pt x="577316" y="164267"/>
                    <a:pt x="577407" y="164041"/>
                  </a:cubicBezTo>
                  <a:cubicBezTo>
                    <a:pt x="567856" y="157523"/>
                    <a:pt x="558939" y="150870"/>
                    <a:pt x="557129" y="138694"/>
                  </a:cubicBezTo>
                  <a:close/>
                  <a:moveTo>
                    <a:pt x="467689" y="98681"/>
                  </a:moveTo>
                  <a:lnTo>
                    <a:pt x="466014" y="100130"/>
                  </a:lnTo>
                  <a:lnTo>
                    <a:pt x="465697" y="99813"/>
                  </a:lnTo>
                  <a:close/>
                  <a:moveTo>
                    <a:pt x="88746" y="298382"/>
                  </a:moveTo>
                  <a:lnTo>
                    <a:pt x="88746" y="298382"/>
                  </a:lnTo>
                  <a:lnTo>
                    <a:pt x="88746" y="298156"/>
                  </a:lnTo>
                  <a:close/>
                </a:path>
              </a:pathLst>
            </a:custGeom>
            <a:solidFill>
              <a:srgbClr val="FFE593"/>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2" name="Frihandsfigur: Form 151">
              <a:extLst>
                <a:ext uri="{FF2B5EF4-FFF2-40B4-BE49-F238E27FC236}">
                  <a16:creationId xmlns:a16="http://schemas.microsoft.com/office/drawing/2014/main" id="{421A061D-E898-D153-C03A-70FC53A64C44}"/>
                </a:ext>
              </a:extLst>
            </p:cNvPr>
            <p:cNvSpPr/>
            <p:nvPr/>
          </p:nvSpPr>
          <p:spPr>
            <a:xfrm>
              <a:off x="10554272" y="1065761"/>
              <a:ext cx="517821" cy="470238"/>
            </a:xfrm>
            <a:custGeom>
              <a:avLst/>
              <a:gdLst>
                <a:gd name="connsiteX0" fmla="*/ 517684 w 517821"/>
                <a:gd name="connsiteY0" fmla="*/ 470020 h 470238"/>
                <a:gd name="connsiteX1" fmla="*/ 517457 w 517821"/>
                <a:gd name="connsiteY1" fmla="*/ 451009 h 470238"/>
                <a:gd name="connsiteX2" fmla="*/ 510532 w 517821"/>
                <a:gd name="connsiteY2" fmla="*/ 419868 h 470238"/>
                <a:gd name="connsiteX3" fmla="*/ 478848 w 517821"/>
                <a:gd name="connsiteY3" fmla="*/ 408236 h 470238"/>
                <a:gd name="connsiteX4" fmla="*/ 462191 w 517821"/>
                <a:gd name="connsiteY4" fmla="*/ 380263 h 470238"/>
                <a:gd name="connsiteX5" fmla="*/ 479165 w 517821"/>
                <a:gd name="connsiteY5" fmla="*/ 361071 h 470238"/>
                <a:gd name="connsiteX6" fmla="*/ 482650 w 517821"/>
                <a:gd name="connsiteY6" fmla="*/ 339073 h 470238"/>
                <a:gd name="connsiteX7" fmla="*/ 465676 w 517821"/>
                <a:gd name="connsiteY7" fmla="*/ 292815 h 470238"/>
                <a:gd name="connsiteX8" fmla="*/ 432725 w 517821"/>
                <a:gd name="connsiteY8" fmla="*/ 221118 h 470238"/>
                <a:gd name="connsiteX9" fmla="*/ 427610 w 517821"/>
                <a:gd name="connsiteY9" fmla="*/ 200840 h 470238"/>
                <a:gd name="connsiteX10" fmla="*/ 404978 w 517821"/>
                <a:gd name="connsiteY10" fmla="*/ 157659 h 470238"/>
                <a:gd name="connsiteX11" fmla="*/ 393799 w 517821"/>
                <a:gd name="connsiteY11" fmla="*/ 158791 h 470238"/>
                <a:gd name="connsiteX12" fmla="*/ 378997 w 517821"/>
                <a:gd name="connsiteY12" fmla="*/ 166169 h 470238"/>
                <a:gd name="connsiteX13" fmla="*/ 377323 w 517821"/>
                <a:gd name="connsiteY13" fmla="*/ 166485 h 470238"/>
                <a:gd name="connsiteX14" fmla="*/ 376100 w 517821"/>
                <a:gd name="connsiteY14" fmla="*/ 165309 h 470238"/>
                <a:gd name="connsiteX15" fmla="*/ 363427 w 517821"/>
                <a:gd name="connsiteY15" fmla="*/ 153812 h 470238"/>
                <a:gd name="connsiteX16" fmla="*/ 352519 w 517821"/>
                <a:gd name="connsiteY16" fmla="*/ 138468 h 470238"/>
                <a:gd name="connsiteX17" fmla="*/ 348581 w 517821"/>
                <a:gd name="connsiteY17" fmla="*/ 130547 h 470238"/>
                <a:gd name="connsiteX18" fmla="*/ 331924 w 517821"/>
                <a:gd name="connsiteY18" fmla="*/ 128917 h 470238"/>
                <a:gd name="connsiteX19" fmla="*/ 329434 w 517821"/>
                <a:gd name="connsiteY19" fmla="*/ 128691 h 470238"/>
                <a:gd name="connsiteX20" fmla="*/ 329434 w 517821"/>
                <a:gd name="connsiteY20" fmla="*/ 126428 h 470238"/>
                <a:gd name="connsiteX21" fmla="*/ 329434 w 517821"/>
                <a:gd name="connsiteY21" fmla="*/ 126428 h 470238"/>
                <a:gd name="connsiteX22" fmla="*/ 335047 w 517821"/>
                <a:gd name="connsiteY22" fmla="*/ 81572 h 470238"/>
                <a:gd name="connsiteX23" fmla="*/ 344100 w 517821"/>
                <a:gd name="connsiteY23" fmla="*/ 20602 h 470238"/>
                <a:gd name="connsiteX24" fmla="*/ 336360 w 517821"/>
                <a:gd name="connsiteY24" fmla="*/ 21734 h 470238"/>
                <a:gd name="connsiteX25" fmla="*/ 327579 w 517821"/>
                <a:gd name="connsiteY25" fmla="*/ 18385 h 470238"/>
                <a:gd name="connsiteX26" fmla="*/ 320744 w 517821"/>
                <a:gd name="connsiteY26" fmla="*/ 13858 h 470238"/>
                <a:gd name="connsiteX27" fmla="*/ 296347 w 517821"/>
                <a:gd name="connsiteY27" fmla="*/ 13043 h 470238"/>
                <a:gd name="connsiteX28" fmla="*/ 277291 w 517821"/>
                <a:gd name="connsiteY28" fmla="*/ 11324 h 470238"/>
                <a:gd name="connsiteX29" fmla="*/ 261223 w 517821"/>
                <a:gd name="connsiteY29" fmla="*/ 10147 h 470238"/>
                <a:gd name="connsiteX30" fmla="*/ 253709 w 517821"/>
                <a:gd name="connsiteY30" fmla="*/ 13677 h 470238"/>
                <a:gd name="connsiteX31" fmla="*/ 205051 w 517821"/>
                <a:gd name="connsiteY31" fmla="*/ 28614 h 470238"/>
                <a:gd name="connsiteX32" fmla="*/ 177894 w 517821"/>
                <a:gd name="connsiteY32" fmla="*/ 22323 h 470238"/>
                <a:gd name="connsiteX33" fmla="*/ 157208 w 517821"/>
                <a:gd name="connsiteY33" fmla="*/ 8200 h 470238"/>
                <a:gd name="connsiteX34" fmla="*/ 146300 w 517821"/>
                <a:gd name="connsiteY34" fmla="*/ -219 h 470238"/>
                <a:gd name="connsiteX35" fmla="*/ 137836 w 517821"/>
                <a:gd name="connsiteY35" fmla="*/ 9875 h 470238"/>
                <a:gd name="connsiteX36" fmla="*/ 125253 w 517821"/>
                <a:gd name="connsiteY36" fmla="*/ 9875 h 470238"/>
                <a:gd name="connsiteX37" fmla="*/ 102621 w 517821"/>
                <a:gd name="connsiteY37" fmla="*/ 11414 h 470238"/>
                <a:gd name="connsiteX38" fmla="*/ 99136 w 517821"/>
                <a:gd name="connsiteY38" fmla="*/ 20240 h 470238"/>
                <a:gd name="connsiteX39" fmla="*/ 94338 w 517821"/>
                <a:gd name="connsiteY39" fmla="*/ 32054 h 470238"/>
                <a:gd name="connsiteX40" fmla="*/ 91939 w 517821"/>
                <a:gd name="connsiteY40" fmla="*/ 45633 h 470238"/>
                <a:gd name="connsiteX41" fmla="*/ 92301 w 517821"/>
                <a:gd name="connsiteY41" fmla="*/ 53464 h 470238"/>
                <a:gd name="connsiteX42" fmla="*/ 92301 w 517821"/>
                <a:gd name="connsiteY42" fmla="*/ 58623 h 470238"/>
                <a:gd name="connsiteX43" fmla="*/ 83248 w 517821"/>
                <a:gd name="connsiteY43" fmla="*/ 86143 h 470238"/>
                <a:gd name="connsiteX44" fmla="*/ 73381 w 517821"/>
                <a:gd name="connsiteY44" fmla="*/ 96463 h 470238"/>
                <a:gd name="connsiteX45" fmla="*/ 81755 w 517821"/>
                <a:gd name="connsiteY45" fmla="*/ 117239 h 470238"/>
                <a:gd name="connsiteX46" fmla="*/ 81755 w 517821"/>
                <a:gd name="connsiteY46" fmla="*/ 119140 h 470238"/>
                <a:gd name="connsiteX47" fmla="*/ 80080 w 517821"/>
                <a:gd name="connsiteY47" fmla="*/ 120000 h 470238"/>
                <a:gd name="connsiteX48" fmla="*/ 59576 w 517821"/>
                <a:gd name="connsiteY48" fmla="*/ 124526 h 470238"/>
                <a:gd name="connsiteX49" fmla="*/ 58897 w 517821"/>
                <a:gd name="connsiteY49" fmla="*/ 130184 h 470238"/>
                <a:gd name="connsiteX50" fmla="*/ 58309 w 517821"/>
                <a:gd name="connsiteY50" fmla="*/ 137426 h 470238"/>
                <a:gd name="connsiteX51" fmla="*/ 59621 w 517821"/>
                <a:gd name="connsiteY51" fmla="*/ 143130 h 470238"/>
                <a:gd name="connsiteX52" fmla="*/ 62201 w 517821"/>
                <a:gd name="connsiteY52" fmla="*/ 149874 h 470238"/>
                <a:gd name="connsiteX53" fmla="*/ 62201 w 517821"/>
                <a:gd name="connsiteY53" fmla="*/ 151865 h 470238"/>
                <a:gd name="connsiteX54" fmla="*/ 55140 w 517821"/>
                <a:gd name="connsiteY54" fmla="*/ 165444 h 470238"/>
                <a:gd name="connsiteX55" fmla="*/ 49346 w 517821"/>
                <a:gd name="connsiteY55" fmla="*/ 166576 h 470238"/>
                <a:gd name="connsiteX56" fmla="*/ 30336 w 517821"/>
                <a:gd name="connsiteY56" fmla="*/ 171102 h 470238"/>
                <a:gd name="connsiteX57" fmla="*/ 23003 w 517821"/>
                <a:gd name="connsiteY57" fmla="*/ 179883 h 470238"/>
                <a:gd name="connsiteX58" fmla="*/ 23003 w 517821"/>
                <a:gd name="connsiteY58" fmla="*/ 182463 h 470238"/>
                <a:gd name="connsiteX59" fmla="*/ 17164 w 517821"/>
                <a:gd name="connsiteY59" fmla="*/ 197491 h 470238"/>
                <a:gd name="connsiteX60" fmla="*/ 10239 w 517821"/>
                <a:gd name="connsiteY60" fmla="*/ 199754 h 470238"/>
                <a:gd name="connsiteX61" fmla="*/ -36 w 517821"/>
                <a:gd name="connsiteY61" fmla="*/ 205366 h 470238"/>
                <a:gd name="connsiteX62" fmla="*/ 5034 w 517821"/>
                <a:gd name="connsiteY62" fmla="*/ 218945 h 470238"/>
                <a:gd name="connsiteX63" fmla="*/ 9560 w 517821"/>
                <a:gd name="connsiteY63" fmla="*/ 231031 h 470238"/>
                <a:gd name="connsiteX64" fmla="*/ 9560 w 517821"/>
                <a:gd name="connsiteY64" fmla="*/ 233837 h 470238"/>
                <a:gd name="connsiteX65" fmla="*/ 8881 w 517821"/>
                <a:gd name="connsiteY65" fmla="*/ 245198 h 470238"/>
                <a:gd name="connsiteX66" fmla="*/ 19020 w 517821"/>
                <a:gd name="connsiteY66" fmla="*/ 245198 h 470238"/>
                <a:gd name="connsiteX67" fmla="*/ 20785 w 517821"/>
                <a:gd name="connsiteY67" fmla="*/ 246465 h 470238"/>
                <a:gd name="connsiteX68" fmla="*/ 26624 w 517821"/>
                <a:gd name="connsiteY68" fmla="*/ 264073 h 470238"/>
                <a:gd name="connsiteX69" fmla="*/ 33052 w 517821"/>
                <a:gd name="connsiteY69" fmla="*/ 267784 h 470238"/>
                <a:gd name="connsiteX70" fmla="*/ 36537 w 517821"/>
                <a:gd name="connsiteY70" fmla="*/ 257464 h 470238"/>
                <a:gd name="connsiteX71" fmla="*/ 37940 w 517821"/>
                <a:gd name="connsiteY71" fmla="*/ 256242 h 470238"/>
                <a:gd name="connsiteX72" fmla="*/ 39705 w 517821"/>
                <a:gd name="connsiteY72" fmla="*/ 256876 h 470238"/>
                <a:gd name="connsiteX73" fmla="*/ 51881 w 517821"/>
                <a:gd name="connsiteY73" fmla="*/ 271315 h 470238"/>
                <a:gd name="connsiteX74" fmla="*/ 52289 w 517821"/>
                <a:gd name="connsiteY74" fmla="*/ 272808 h 470238"/>
                <a:gd name="connsiteX75" fmla="*/ 51338 w 517821"/>
                <a:gd name="connsiteY75" fmla="*/ 279055 h 470238"/>
                <a:gd name="connsiteX76" fmla="*/ 58535 w 517821"/>
                <a:gd name="connsiteY76" fmla="*/ 279055 h 470238"/>
                <a:gd name="connsiteX77" fmla="*/ 60979 w 517821"/>
                <a:gd name="connsiteY77" fmla="*/ 295757 h 470238"/>
                <a:gd name="connsiteX78" fmla="*/ 74920 w 517821"/>
                <a:gd name="connsiteY78" fmla="*/ 292996 h 470238"/>
                <a:gd name="connsiteX79" fmla="*/ 76504 w 517821"/>
                <a:gd name="connsiteY79" fmla="*/ 293403 h 470238"/>
                <a:gd name="connsiteX80" fmla="*/ 77183 w 517821"/>
                <a:gd name="connsiteY80" fmla="*/ 294851 h 470238"/>
                <a:gd name="connsiteX81" fmla="*/ 77183 w 517821"/>
                <a:gd name="connsiteY81" fmla="*/ 298473 h 470238"/>
                <a:gd name="connsiteX82" fmla="*/ 111221 w 517821"/>
                <a:gd name="connsiteY82" fmla="*/ 291683 h 470238"/>
                <a:gd name="connsiteX83" fmla="*/ 113407 w 517821"/>
                <a:gd name="connsiteY83" fmla="*/ 293136 h 470238"/>
                <a:gd name="connsiteX84" fmla="*/ 113439 w 517821"/>
                <a:gd name="connsiteY84" fmla="*/ 293358 h 470238"/>
                <a:gd name="connsiteX85" fmla="*/ 113892 w 517821"/>
                <a:gd name="connsiteY85" fmla="*/ 299242 h 470238"/>
                <a:gd name="connsiteX86" fmla="*/ 155307 w 517821"/>
                <a:gd name="connsiteY86" fmla="*/ 297703 h 470238"/>
                <a:gd name="connsiteX87" fmla="*/ 156665 w 517821"/>
                <a:gd name="connsiteY87" fmla="*/ 298201 h 470238"/>
                <a:gd name="connsiteX88" fmla="*/ 163590 w 517821"/>
                <a:gd name="connsiteY88" fmla="*/ 304583 h 470238"/>
                <a:gd name="connsiteX89" fmla="*/ 180066 w 517821"/>
                <a:gd name="connsiteY89" fmla="*/ 302818 h 470238"/>
                <a:gd name="connsiteX90" fmla="*/ 193283 w 517821"/>
                <a:gd name="connsiteY90" fmla="*/ 309969 h 470238"/>
                <a:gd name="connsiteX91" fmla="*/ 210166 w 517821"/>
                <a:gd name="connsiteY91" fmla="*/ 320697 h 470238"/>
                <a:gd name="connsiteX92" fmla="*/ 211207 w 517821"/>
                <a:gd name="connsiteY92" fmla="*/ 322462 h 470238"/>
                <a:gd name="connsiteX93" fmla="*/ 210392 w 517821"/>
                <a:gd name="connsiteY93" fmla="*/ 346225 h 470238"/>
                <a:gd name="connsiteX94" fmla="*/ 218630 w 517821"/>
                <a:gd name="connsiteY94" fmla="*/ 347764 h 470238"/>
                <a:gd name="connsiteX95" fmla="*/ 219853 w 517821"/>
                <a:gd name="connsiteY95" fmla="*/ 348579 h 470238"/>
                <a:gd name="connsiteX96" fmla="*/ 220124 w 517821"/>
                <a:gd name="connsiteY96" fmla="*/ 350027 h 470238"/>
                <a:gd name="connsiteX97" fmla="*/ 217453 w 517821"/>
                <a:gd name="connsiteY97" fmla="*/ 360890 h 470238"/>
                <a:gd name="connsiteX98" fmla="*/ 217453 w 517821"/>
                <a:gd name="connsiteY98" fmla="*/ 387641 h 470238"/>
                <a:gd name="connsiteX99" fmla="*/ 222885 w 517821"/>
                <a:gd name="connsiteY99" fmla="*/ 390085 h 470238"/>
                <a:gd name="connsiteX100" fmla="*/ 223971 w 517821"/>
                <a:gd name="connsiteY100" fmla="*/ 391941 h 470238"/>
                <a:gd name="connsiteX101" fmla="*/ 222930 w 517821"/>
                <a:gd name="connsiteY101" fmla="*/ 405520 h 470238"/>
                <a:gd name="connsiteX102" fmla="*/ 248142 w 517821"/>
                <a:gd name="connsiteY102" fmla="*/ 409141 h 470238"/>
                <a:gd name="connsiteX103" fmla="*/ 267288 w 517821"/>
                <a:gd name="connsiteY103" fmla="*/ 413667 h 470238"/>
                <a:gd name="connsiteX104" fmla="*/ 277789 w 517821"/>
                <a:gd name="connsiteY104" fmla="*/ 415840 h 470238"/>
                <a:gd name="connsiteX105" fmla="*/ 292998 w 517821"/>
                <a:gd name="connsiteY105" fmla="*/ 426024 h 470238"/>
                <a:gd name="connsiteX106" fmla="*/ 289331 w 517821"/>
                <a:gd name="connsiteY106" fmla="*/ 467575 h 47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7821" h="470238">
                  <a:moveTo>
                    <a:pt x="517684" y="470020"/>
                  </a:moveTo>
                  <a:cubicBezTo>
                    <a:pt x="517457" y="464135"/>
                    <a:pt x="517457" y="457663"/>
                    <a:pt x="517457" y="451009"/>
                  </a:cubicBezTo>
                  <a:cubicBezTo>
                    <a:pt x="517457" y="435937"/>
                    <a:pt x="519358" y="427744"/>
                    <a:pt x="510532" y="419868"/>
                  </a:cubicBezTo>
                  <a:cubicBezTo>
                    <a:pt x="501706" y="411992"/>
                    <a:pt x="488534" y="411721"/>
                    <a:pt x="478848" y="408236"/>
                  </a:cubicBezTo>
                  <a:cubicBezTo>
                    <a:pt x="469161" y="404750"/>
                    <a:pt x="465676" y="399455"/>
                    <a:pt x="462191" y="380263"/>
                  </a:cubicBezTo>
                  <a:cubicBezTo>
                    <a:pt x="458706" y="361071"/>
                    <a:pt x="472285" y="366412"/>
                    <a:pt x="479165" y="361071"/>
                  </a:cubicBezTo>
                  <a:cubicBezTo>
                    <a:pt x="486045" y="355730"/>
                    <a:pt x="480749" y="350706"/>
                    <a:pt x="482650" y="339073"/>
                  </a:cubicBezTo>
                  <a:cubicBezTo>
                    <a:pt x="484551" y="327441"/>
                    <a:pt x="473597" y="313274"/>
                    <a:pt x="465676" y="292815"/>
                  </a:cubicBezTo>
                  <a:cubicBezTo>
                    <a:pt x="457755" y="272356"/>
                    <a:pt x="443452" y="241441"/>
                    <a:pt x="432725" y="221118"/>
                  </a:cubicBezTo>
                  <a:cubicBezTo>
                    <a:pt x="427338" y="210843"/>
                    <a:pt x="425709" y="205231"/>
                    <a:pt x="427610" y="200840"/>
                  </a:cubicBezTo>
                  <a:lnTo>
                    <a:pt x="404978" y="157659"/>
                  </a:lnTo>
                  <a:cubicBezTo>
                    <a:pt x="401217" y="157478"/>
                    <a:pt x="397447" y="157858"/>
                    <a:pt x="393799" y="158791"/>
                  </a:cubicBezTo>
                  <a:cubicBezTo>
                    <a:pt x="388439" y="160289"/>
                    <a:pt x="383420" y="162792"/>
                    <a:pt x="378997" y="166169"/>
                  </a:cubicBezTo>
                  <a:cubicBezTo>
                    <a:pt x="378536" y="166562"/>
                    <a:pt x="377898" y="166684"/>
                    <a:pt x="377323" y="166485"/>
                  </a:cubicBezTo>
                  <a:cubicBezTo>
                    <a:pt x="376730" y="166345"/>
                    <a:pt x="376263" y="165892"/>
                    <a:pt x="376100" y="165309"/>
                  </a:cubicBezTo>
                  <a:cubicBezTo>
                    <a:pt x="373421" y="160058"/>
                    <a:pt x="368913" y="155966"/>
                    <a:pt x="363427" y="153812"/>
                  </a:cubicBezTo>
                  <a:cubicBezTo>
                    <a:pt x="357620" y="150652"/>
                    <a:pt x="353596" y="144990"/>
                    <a:pt x="352519" y="138468"/>
                  </a:cubicBezTo>
                  <a:cubicBezTo>
                    <a:pt x="352003" y="135503"/>
                    <a:pt x="350636" y="132751"/>
                    <a:pt x="348581" y="130547"/>
                  </a:cubicBezTo>
                  <a:cubicBezTo>
                    <a:pt x="344371" y="127152"/>
                    <a:pt x="335454" y="128148"/>
                    <a:pt x="331924" y="128917"/>
                  </a:cubicBezTo>
                  <a:cubicBezTo>
                    <a:pt x="331091" y="128903"/>
                    <a:pt x="330258" y="128827"/>
                    <a:pt x="329434" y="128691"/>
                  </a:cubicBezTo>
                  <a:lnTo>
                    <a:pt x="329434" y="126428"/>
                  </a:lnTo>
                  <a:lnTo>
                    <a:pt x="329434" y="126428"/>
                  </a:lnTo>
                  <a:cubicBezTo>
                    <a:pt x="329887" y="122444"/>
                    <a:pt x="333101" y="94743"/>
                    <a:pt x="335047" y="81572"/>
                  </a:cubicBezTo>
                  <a:cubicBezTo>
                    <a:pt x="336812" y="69532"/>
                    <a:pt x="342334" y="31782"/>
                    <a:pt x="344100" y="20602"/>
                  </a:cubicBezTo>
                  <a:cubicBezTo>
                    <a:pt x="341583" y="21327"/>
                    <a:pt x="338980" y="21707"/>
                    <a:pt x="336360" y="21734"/>
                  </a:cubicBezTo>
                  <a:cubicBezTo>
                    <a:pt x="333096" y="21879"/>
                    <a:pt x="329914" y="20666"/>
                    <a:pt x="327579" y="18385"/>
                  </a:cubicBezTo>
                  <a:cubicBezTo>
                    <a:pt x="325447" y="16665"/>
                    <a:pt x="323156" y="15153"/>
                    <a:pt x="320744" y="13858"/>
                  </a:cubicBezTo>
                  <a:cubicBezTo>
                    <a:pt x="312642" y="9604"/>
                    <a:pt x="307391" y="10509"/>
                    <a:pt x="296347" y="13043"/>
                  </a:cubicBezTo>
                  <a:cubicBezTo>
                    <a:pt x="289947" y="13895"/>
                    <a:pt x="283438" y="13306"/>
                    <a:pt x="277291" y="11324"/>
                  </a:cubicBezTo>
                  <a:cubicBezTo>
                    <a:pt x="271090" y="9875"/>
                    <a:pt x="265206" y="8517"/>
                    <a:pt x="261223" y="10147"/>
                  </a:cubicBezTo>
                  <a:cubicBezTo>
                    <a:pt x="259412" y="10871"/>
                    <a:pt x="256697" y="12138"/>
                    <a:pt x="253709" y="13677"/>
                  </a:cubicBezTo>
                  <a:cubicBezTo>
                    <a:pt x="241669" y="19652"/>
                    <a:pt x="221391" y="29519"/>
                    <a:pt x="205051" y="28614"/>
                  </a:cubicBezTo>
                  <a:cubicBezTo>
                    <a:pt x="195786" y="27568"/>
                    <a:pt x="186675" y="25459"/>
                    <a:pt x="177894" y="22323"/>
                  </a:cubicBezTo>
                  <a:cubicBezTo>
                    <a:pt x="170339" y="18661"/>
                    <a:pt x="163369" y="13904"/>
                    <a:pt x="157208" y="8200"/>
                  </a:cubicBezTo>
                  <a:cubicBezTo>
                    <a:pt x="153741" y="5181"/>
                    <a:pt x="150102" y="2366"/>
                    <a:pt x="146300" y="-219"/>
                  </a:cubicBezTo>
                  <a:cubicBezTo>
                    <a:pt x="145942" y="4616"/>
                    <a:pt x="142534" y="8680"/>
                    <a:pt x="137836" y="9875"/>
                  </a:cubicBezTo>
                  <a:cubicBezTo>
                    <a:pt x="133654" y="10301"/>
                    <a:pt x="129435" y="10301"/>
                    <a:pt x="125253" y="9875"/>
                  </a:cubicBezTo>
                  <a:cubicBezTo>
                    <a:pt x="117286" y="9377"/>
                    <a:pt x="105337" y="8608"/>
                    <a:pt x="102621" y="11414"/>
                  </a:cubicBezTo>
                  <a:cubicBezTo>
                    <a:pt x="100616" y="13949"/>
                    <a:pt x="99403" y="17018"/>
                    <a:pt x="99136" y="20240"/>
                  </a:cubicBezTo>
                  <a:cubicBezTo>
                    <a:pt x="98642" y="24540"/>
                    <a:pt x="96981" y="28628"/>
                    <a:pt x="94338" y="32054"/>
                  </a:cubicBezTo>
                  <a:cubicBezTo>
                    <a:pt x="90943" y="35947"/>
                    <a:pt x="91396" y="40473"/>
                    <a:pt x="91939" y="45633"/>
                  </a:cubicBezTo>
                  <a:cubicBezTo>
                    <a:pt x="92247" y="48231"/>
                    <a:pt x="92369" y="50847"/>
                    <a:pt x="92301" y="53464"/>
                  </a:cubicBezTo>
                  <a:cubicBezTo>
                    <a:pt x="92301" y="54957"/>
                    <a:pt x="92301" y="56677"/>
                    <a:pt x="92301" y="58623"/>
                  </a:cubicBezTo>
                  <a:cubicBezTo>
                    <a:pt x="92301" y="67088"/>
                    <a:pt x="93795" y="81255"/>
                    <a:pt x="83248" y="86143"/>
                  </a:cubicBezTo>
                  <a:cubicBezTo>
                    <a:pt x="76821" y="90127"/>
                    <a:pt x="73924" y="92073"/>
                    <a:pt x="73381" y="96463"/>
                  </a:cubicBezTo>
                  <a:cubicBezTo>
                    <a:pt x="72838" y="100854"/>
                    <a:pt x="78270" y="111264"/>
                    <a:pt x="81755" y="117239"/>
                  </a:cubicBezTo>
                  <a:cubicBezTo>
                    <a:pt x="82094" y="117828"/>
                    <a:pt x="82094" y="118552"/>
                    <a:pt x="81755" y="119140"/>
                  </a:cubicBezTo>
                  <a:cubicBezTo>
                    <a:pt x="81384" y="119697"/>
                    <a:pt x="80750" y="120023"/>
                    <a:pt x="80080" y="120000"/>
                  </a:cubicBezTo>
                  <a:cubicBezTo>
                    <a:pt x="73426" y="119729"/>
                    <a:pt x="61975" y="120724"/>
                    <a:pt x="59576" y="124526"/>
                  </a:cubicBezTo>
                  <a:cubicBezTo>
                    <a:pt x="58327" y="126147"/>
                    <a:pt x="58069" y="128315"/>
                    <a:pt x="58897" y="130184"/>
                  </a:cubicBezTo>
                  <a:cubicBezTo>
                    <a:pt x="59857" y="132556"/>
                    <a:pt x="59635" y="135240"/>
                    <a:pt x="58309" y="137426"/>
                  </a:cubicBezTo>
                  <a:cubicBezTo>
                    <a:pt x="57177" y="139418"/>
                    <a:pt x="57992" y="140776"/>
                    <a:pt x="59621" y="143130"/>
                  </a:cubicBezTo>
                  <a:cubicBezTo>
                    <a:pt x="61201" y="145031"/>
                    <a:pt x="62106" y="147403"/>
                    <a:pt x="62201" y="149874"/>
                  </a:cubicBezTo>
                  <a:lnTo>
                    <a:pt x="62201" y="151865"/>
                  </a:lnTo>
                  <a:cubicBezTo>
                    <a:pt x="62201" y="156663"/>
                    <a:pt x="61975" y="163951"/>
                    <a:pt x="55140" y="165444"/>
                  </a:cubicBezTo>
                  <a:cubicBezTo>
                    <a:pt x="53556" y="165806"/>
                    <a:pt x="51564" y="166169"/>
                    <a:pt x="49346" y="166576"/>
                  </a:cubicBezTo>
                  <a:cubicBezTo>
                    <a:pt x="42887" y="167526"/>
                    <a:pt x="36528" y="169038"/>
                    <a:pt x="30336" y="171102"/>
                  </a:cubicBezTo>
                  <a:cubicBezTo>
                    <a:pt x="23546" y="173773"/>
                    <a:pt x="22868" y="175266"/>
                    <a:pt x="23003" y="179883"/>
                  </a:cubicBezTo>
                  <a:cubicBezTo>
                    <a:pt x="23003" y="180698"/>
                    <a:pt x="23003" y="181603"/>
                    <a:pt x="23003" y="182463"/>
                  </a:cubicBezTo>
                  <a:cubicBezTo>
                    <a:pt x="23366" y="187850"/>
                    <a:pt x="23818" y="194548"/>
                    <a:pt x="17164" y="197491"/>
                  </a:cubicBezTo>
                  <a:cubicBezTo>
                    <a:pt x="14906" y="198387"/>
                    <a:pt x="12593" y="199143"/>
                    <a:pt x="10239" y="199754"/>
                  </a:cubicBezTo>
                  <a:cubicBezTo>
                    <a:pt x="5713" y="201021"/>
                    <a:pt x="689" y="202379"/>
                    <a:pt x="-36" y="205366"/>
                  </a:cubicBezTo>
                  <a:cubicBezTo>
                    <a:pt x="-760" y="208354"/>
                    <a:pt x="2499" y="214057"/>
                    <a:pt x="5034" y="218945"/>
                  </a:cubicBezTo>
                  <a:cubicBezTo>
                    <a:pt x="7374" y="222612"/>
                    <a:pt x="8913" y="226731"/>
                    <a:pt x="9560" y="231031"/>
                  </a:cubicBezTo>
                  <a:lnTo>
                    <a:pt x="9560" y="233837"/>
                  </a:lnTo>
                  <a:cubicBezTo>
                    <a:pt x="9334" y="236688"/>
                    <a:pt x="9017" y="240898"/>
                    <a:pt x="8881" y="245198"/>
                  </a:cubicBezTo>
                  <a:lnTo>
                    <a:pt x="19020" y="245198"/>
                  </a:lnTo>
                  <a:cubicBezTo>
                    <a:pt x="19817" y="245207"/>
                    <a:pt x="20518" y="245714"/>
                    <a:pt x="20785" y="246465"/>
                  </a:cubicBezTo>
                  <a:cubicBezTo>
                    <a:pt x="20785" y="246465"/>
                    <a:pt x="24542" y="257917"/>
                    <a:pt x="26624" y="264073"/>
                  </a:cubicBezTo>
                  <a:cubicBezTo>
                    <a:pt x="27684" y="266616"/>
                    <a:pt x="30318" y="268137"/>
                    <a:pt x="33052" y="267784"/>
                  </a:cubicBezTo>
                  <a:lnTo>
                    <a:pt x="36537" y="257464"/>
                  </a:lnTo>
                  <a:cubicBezTo>
                    <a:pt x="36759" y="256839"/>
                    <a:pt x="37293" y="256378"/>
                    <a:pt x="37940" y="256242"/>
                  </a:cubicBezTo>
                  <a:cubicBezTo>
                    <a:pt x="38601" y="256106"/>
                    <a:pt x="39280" y="256351"/>
                    <a:pt x="39705" y="256876"/>
                  </a:cubicBezTo>
                  <a:lnTo>
                    <a:pt x="51881" y="271315"/>
                  </a:lnTo>
                  <a:cubicBezTo>
                    <a:pt x="52234" y="271727"/>
                    <a:pt x="52384" y="272274"/>
                    <a:pt x="52289" y="272808"/>
                  </a:cubicBezTo>
                  <a:lnTo>
                    <a:pt x="51338" y="279055"/>
                  </a:lnTo>
                  <a:lnTo>
                    <a:pt x="58535" y="279055"/>
                  </a:lnTo>
                  <a:cubicBezTo>
                    <a:pt x="60572" y="279055"/>
                    <a:pt x="60662" y="279055"/>
                    <a:pt x="60979" y="295757"/>
                  </a:cubicBezTo>
                  <a:lnTo>
                    <a:pt x="74920" y="292996"/>
                  </a:lnTo>
                  <a:cubicBezTo>
                    <a:pt x="75481" y="292923"/>
                    <a:pt x="76047" y="293073"/>
                    <a:pt x="76504" y="293403"/>
                  </a:cubicBezTo>
                  <a:cubicBezTo>
                    <a:pt x="76934" y="293761"/>
                    <a:pt x="77183" y="294290"/>
                    <a:pt x="77183" y="294851"/>
                  </a:cubicBezTo>
                  <a:lnTo>
                    <a:pt x="77183" y="298473"/>
                  </a:lnTo>
                  <a:lnTo>
                    <a:pt x="111221" y="291683"/>
                  </a:lnTo>
                  <a:cubicBezTo>
                    <a:pt x="112226" y="291479"/>
                    <a:pt x="113204" y="292131"/>
                    <a:pt x="113407" y="293136"/>
                  </a:cubicBezTo>
                  <a:cubicBezTo>
                    <a:pt x="113421" y="293208"/>
                    <a:pt x="113434" y="293281"/>
                    <a:pt x="113439" y="293358"/>
                  </a:cubicBezTo>
                  <a:lnTo>
                    <a:pt x="113892" y="299242"/>
                  </a:lnTo>
                  <a:lnTo>
                    <a:pt x="155307" y="297703"/>
                  </a:lnTo>
                  <a:cubicBezTo>
                    <a:pt x="155805" y="297703"/>
                    <a:pt x="156285" y="297880"/>
                    <a:pt x="156665" y="298201"/>
                  </a:cubicBezTo>
                  <a:lnTo>
                    <a:pt x="163590" y="304583"/>
                  </a:lnTo>
                  <a:cubicBezTo>
                    <a:pt x="169045" y="303696"/>
                    <a:pt x="174544" y="303107"/>
                    <a:pt x="180066" y="302818"/>
                  </a:cubicBezTo>
                  <a:cubicBezTo>
                    <a:pt x="185045" y="302818"/>
                    <a:pt x="187580" y="304674"/>
                    <a:pt x="193283" y="309969"/>
                  </a:cubicBezTo>
                  <a:cubicBezTo>
                    <a:pt x="198484" y="314174"/>
                    <a:pt x="204151" y="317773"/>
                    <a:pt x="210166" y="320697"/>
                  </a:cubicBezTo>
                  <a:cubicBezTo>
                    <a:pt x="210813" y="321050"/>
                    <a:pt x="211212" y="321724"/>
                    <a:pt x="211207" y="322462"/>
                  </a:cubicBezTo>
                  <a:lnTo>
                    <a:pt x="210392" y="346225"/>
                  </a:lnTo>
                  <a:lnTo>
                    <a:pt x="218630" y="347764"/>
                  </a:lnTo>
                  <a:cubicBezTo>
                    <a:pt x="219128" y="347859"/>
                    <a:pt x="219572" y="348153"/>
                    <a:pt x="219853" y="348579"/>
                  </a:cubicBezTo>
                  <a:cubicBezTo>
                    <a:pt x="220120" y="349009"/>
                    <a:pt x="220219" y="349529"/>
                    <a:pt x="220124" y="350027"/>
                  </a:cubicBezTo>
                  <a:lnTo>
                    <a:pt x="217453" y="360890"/>
                  </a:lnTo>
                  <a:lnTo>
                    <a:pt x="217453" y="387641"/>
                  </a:lnTo>
                  <a:lnTo>
                    <a:pt x="222885" y="390085"/>
                  </a:lnTo>
                  <a:cubicBezTo>
                    <a:pt x="223596" y="390420"/>
                    <a:pt x="224026" y="391158"/>
                    <a:pt x="223971" y="391941"/>
                  </a:cubicBezTo>
                  <a:lnTo>
                    <a:pt x="222930" y="405520"/>
                  </a:lnTo>
                  <a:cubicBezTo>
                    <a:pt x="231449" y="405701"/>
                    <a:pt x="239918" y="406914"/>
                    <a:pt x="248142" y="409141"/>
                  </a:cubicBezTo>
                  <a:cubicBezTo>
                    <a:pt x="254429" y="411028"/>
                    <a:pt x="260820" y="412540"/>
                    <a:pt x="267288" y="413667"/>
                  </a:cubicBezTo>
                  <a:cubicBezTo>
                    <a:pt x="271045" y="414391"/>
                    <a:pt x="274621" y="414980"/>
                    <a:pt x="277789" y="415840"/>
                  </a:cubicBezTo>
                  <a:cubicBezTo>
                    <a:pt x="283787" y="417591"/>
                    <a:pt x="289096" y="421145"/>
                    <a:pt x="292998" y="426024"/>
                  </a:cubicBezTo>
                  <a:cubicBezTo>
                    <a:pt x="290784" y="439770"/>
                    <a:pt x="289562" y="453657"/>
                    <a:pt x="289331" y="467575"/>
                  </a:cubicBezTo>
                  <a:close/>
                </a:path>
              </a:pathLst>
            </a:custGeom>
            <a:solidFill>
              <a:srgbClr val="FFE89F"/>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3" name="Frihandsfigur: Form 152">
              <a:extLst>
                <a:ext uri="{FF2B5EF4-FFF2-40B4-BE49-F238E27FC236}">
                  <a16:creationId xmlns:a16="http://schemas.microsoft.com/office/drawing/2014/main" id="{A38E08AC-C500-5236-E5C6-9D061B751254}"/>
                </a:ext>
              </a:extLst>
            </p:cNvPr>
            <p:cNvSpPr/>
            <p:nvPr/>
          </p:nvSpPr>
          <p:spPr>
            <a:xfrm>
              <a:off x="10430263" y="1307783"/>
              <a:ext cx="408182" cy="399808"/>
            </a:xfrm>
            <a:custGeom>
              <a:avLst/>
              <a:gdLst>
                <a:gd name="connsiteX0" fmla="*/ 370928 w 408182"/>
                <a:gd name="connsiteY0" fmla="*/ 228360 h 399808"/>
                <a:gd name="connsiteX1" fmla="*/ 314621 w 408182"/>
                <a:gd name="connsiteY1" fmla="*/ 213785 h 399808"/>
                <a:gd name="connsiteX2" fmla="*/ 221696 w 408182"/>
                <a:gd name="connsiteY2" fmla="*/ 164539 h 399808"/>
                <a:gd name="connsiteX3" fmla="*/ 196847 w 408182"/>
                <a:gd name="connsiteY3" fmla="*/ 144261 h 399808"/>
                <a:gd name="connsiteX4" fmla="*/ 181729 w 408182"/>
                <a:gd name="connsiteY4" fmla="*/ 131859 h 399808"/>
                <a:gd name="connsiteX5" fmla="*/ 175754 w 408182"/>
                <a:gd name="connsiteY5" fmla="*/ 126790 h 399808"/>
                <a:gd name="connsiteX6" fmla="*/ 159097 w 408182"/>
                <a:gd name="connsiteY6" fmla="*/ 108684 h 399808"/>
                <a:gd name="connsiteX7" fmla="*/ 148144 w 408182"/>
                <a:gd name="connsiteY7" fmla="*/ 95830 h 399808"/>
                <a:gd name="connsiteX8" fmla="*/ 128545 w 408182"/>
                <a:gd name="connsiteY8" fmla="*/ 73968 h 399808"/>
                <a:gd name="connsiteX9" fmla="*/ 120443 w 408182"/>
                <a:gd name="connsiteY9" fmla="*/ 64553 h 399808"/>
                <a:gd name="connsiteX10" fmla="*/ 117138 w 408182"/>
                <a:gd name="connsiteY10" fmla="*/ 60977 h 399808"/>
                <a:gd name="connsiteX11" fmla="*/ 111707 w 408182"/>
                <a:gd name="connsiteY11" fmla="*/ 49254 h 399808"/>
                <a:gd name="connsiteX12" fmla="*/ 80747 w 408182"/>
                <a:gd name="connsiteY12" fmla="*/ 2769 h 399808"/>
                <a:gd name="connsiteX13" fmla="*/ 79434 w 408182"/>
                <a:gd name="connsiteY13" fmla="*/ -219 h 399808"/>
                <a:gd name="connsiteX14" fmla="*/ -138 w 408182"/>
                <a:gd name="connsiteY14" fmla="*/ 52966 h 399808"/>
                <a:gd name="connsiteX15" fmla="*/ 11223 w 408182"/>
                <a:gd name="connsiteY15" fmla="*/ 56994 h 399808"/>
                <a:gd name="connsiteX16" fmla="*/ 20819 w 408182"/>
                <a:gd name="connsiteY16" fmla="*/ 69125 h 399808"/>
                <a:gd name="connsiteX17" fmla="*/ 32180 w 408182"/>
                <a:gd name="connsiteY17" fmla="*/ 82930 h 399808"/>
                <a:gd name="connsiteX18" fmla="*/ 49606 w 408182"/>
                <a:gd name="connsiteY18" fmla="*/ 82025 h 399808"/>
                <a:gd name="connsiteX19" fmla="*/ 51190 w 408182"/>
                <a:gd name="connsiteY19" fmla="*/ 82025 h 399808"/>
                <a:gd name="connsiteX20" fmla="*/ 52050 w 408182"/>
                <a:gd name="connsiteY20" fmla="*/ 83337 h 399808"/>
                <a:gd name="connsiteX21" fmla="*/ 53046 w 408182"/>
                <a:gd name="connsiteY21" fmla="*/ 91077 h 399808"/>
                <a:gd name="connsiteX22" fmla="*/ 58251 w 408182"/>
                <a:gd name="connsiteY22" fmla="*/ 90262 h 399808"/>
                <a:gd name="connsiteX23" fmla="*/ 60288 w 408182"/>
                <a:gd name="connsiteY23" fmla="*/ 91484 h 399808"/>
                <a:gd name="connsiteX24" fmla="*/ 74682 w 408182"/>
                <a:gd name="connsiteY24" fmla="*/ 105063 h 399808"/>
                <a:gd name="connsiteX25" fmla="*/ 85183 w 408182"/>
                <a:gd name="connsiteY25" fmla="*/ 104022 h 399808"/>
                <a:gd name="connsiteX26" fmla="*/ 72192 w 408182"/>
                <a:gd name="connsiteY26" fmla="*/ 133308 h 399808"/>
                <a:gd name="connsiteX27" fmla="*/ 57617 w 408182"/>
                <a:gd name="connsiteY27" fmla="*/ 153902 h 399808"/>
                <a:gd name="connsiteX28" fmla="*/ 76583 w 408182"/>
                <a:gd name="connsiteY28" fmla="*/ 180743 h 399808"/>
                <a:gd name="connsiteX29" fmla="*/ 84821 w 408182"/>
                <a:gd name="connsiteY29" fmla="*/ 196902 h 399808"/>
                <a:gd name="connsiteX30" fmla="*/ 93285 w 408182"/>
                <a:gd name="connsiteY30" fmla="*/ 218357 h 399808"/>
                <a:gd name="connsiteX31" fmla="*/ 101523 w 408182"/>
                <a:gd name="connsiteY31" fmla="*/ 240083 h 399808"/>
                <a:gd name="connsiteX32" fmla="*/ 101160 w 408182"/>
                <a:gd name="connsiteY32" fmla="*/ 255925 h 399808"/>
                <a:gd name="connsiteX33" fmla="*/ 101387 w 408182"/>
                <a:gd name="connsiteY33" fmla="*/ 270545 h 399808"/>
                <a:gd name="connsiteX34" fmla="*/ 109263 w 408182"/>
                <a:gd name="connsiteY34" fmla="*/ 289012 h 399808"/>
                <a:gd name="connsiteX35" fmla="*/ 127368 w 408182"/>
                <a:gd name="connsiteY35" fmla="*/ 333914 h 399808"/>
                <a:gd name="connsiteX36" fmla="*/ 127368 w 408182"/>
                <a:gd name="connsiteY36" fmla="*/ 334592 h 399808"/>
                <a:gd name="connsiteX37" fmla="*/ 127368 w 408182"/>
                <a:gd name="connsiteY37" fmla="*/ 399590 h 399808"/>
                <a:gd name="connsiteX38" fmla="*/ 174306 w 408182"/>
                <a:gd name="connsiteY38" fmla="*/ 392258 h 399808"/>
                <a:gd name="connsiteX39" fmla="*/ 190917 w 408182"/>
                <a:gd name="connsiteY39" fmla="*/ 381666 h 399808"/>
                <a:gd name="connsiteX40" fmla="*/ 205220 w 408182"/>
                <a:gd name="connsiteY40" fmla="*/ 371120 h 399808"/>
                <a:gd name="connsiteX41" fmla="*/ 241204 w 408182"/>
                <a:gd name="connsiteY41" fmla="*/ 349077 h 399808"/>
                <a:gd name="connsiteX42" fmla="*/ 242743 w 408182"/>
                <a:gd name="connsiteY42" fmla="*/ 349077 h 399808"/>
                <a:gd name="connsiteX43" fmla="*/ 242743 w 408182"/>
                <a:gd name="connsiteY43" fmla="*/ 349077 h 399808"/>
                <a:gd name="connsiteX44" fmla="*/ 255462 w 408182"/>
                <a:gd name="connsiteY44" fmla="*/ 367182 h 399808"/>
                <a:gd name="connsiteX45" fmla="*/ 259174 w 408182"/>
                <a:gd name="connsiteY45" fmla="*/ 361796 h 399808"/>
                <a:gd name="connsiteX46" fmla="*/ 274880 w 408182"/>
                <a:gd name="connsiteY46" fmla="*/ 345139 h 399808"/>
                <a:gd name="connsiteX47" fmla="*/ 293438 w 408182"/>
                <a:gd name="connsiteY47" fmla="*/ 330790 h 399808"/>
                <a:gd name="connsiteX48" fmla="*/ 302491 w 408182"/>
                <a:gd name="connsiteY48" fmla="*/ 323277 h 399808"/>
                <a:gd name="connsiteX49" fmla="*/ 317427 w 408182"/>
                <a:gd name="connsiteY49" fmla="*/ 320561 h 399808"/>
                <a:gd name="connsiteX50" fmla="*/ 338475 w 408182"/>
                <a:gd name="connsiteY50" fmla="*/ 318026 h 399808"/>
                <a:gd name="connsiteX51" fmla="*/ 359386 w 408182"/>
                <a:gd name="connsiteY51" fmla="*/ 306303 h 399808"/>
                <a:gd name="connsiteX52" fmla="*/ 372151 w 408182"/>
                <a:gd name="connsiteY52" fmla="*/ 298065 h 399808"/>
                <a:gd name="connsiteX53" fmla="*/ 379393 w 408182"/>
                <a:gd name="connsiteY53" fmla="*/ 287609 h 399808"/>
                <a:gd name="connsiteX54" fmla="*/ 379664 w 408182"/>
                <a:gd name="connsiteY54" fmla="*/ 279688 h 399808"/>
                <a:gd name="connsiteX55" fmla="*/ 390211 w 408182"/>
                <a:gd name="connsiteY55" fmla="*/ 266381 h 399808"/>
                <a:gd name="connsiteX56" fmla="*/ 397000 w 408182"/>
                <a:gd name="connsiteY56" fmla="*/ 261357 h 399808"/>
                <a:gd name="connsiteX57" fmla="*/ 399580 w 408182"/>
                <a:gd name="connsiteY57" fmla="*/ 251082 h 399808"/>
                <a:gd name="connsiteX58" fmla="*/ 403518 w 408182"/>
                <a:gd name="connsiteY58" fmla="*/ 239857 h 399808"/>
                <a:gd name="connsiteX59" fmla="*/ 408044 w 408182"/>
                <a:gd name="connsiteY59" fmla="*/ 230035 h 399808"/>
                <a:gd name="connsiteX60" fmla="*/ 370928 w 408182"/>
                <a:gd name="connsiteY60" fmla="*/ 228360 h 399808"/>
                <a:gd name="connsiteX61" fmla="*/ 124018 w 408182"/>
                <a:gd name="connsiteY61" fmla="*/ 287836 h 399808"/>
                <a:gd name="connsiteX62" fmla="*/ 124018 w 408182"/>
                <a:gd name="connsiteY62" fmla="*/ 288062 h 399808"/>
                <a:gd name="connsiteX63" fmla="*/ 123113 w 408182"/>
                <a:gd name="connsiteY63" fmla="*/ 288062 h 39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8182" h="399808">
                  <a:moveTo>
                    <a:pt x="370928" y="228360"/>
                  </a:moveTo>
                  <a:cubicBezTo>
                    <a:pt x="357350" y="227726"/>
                    <a:pt x="338611" y="222069"/>
                    <a:pt x="314621" y="213785"/>
                  </a:cubicBezTo>
                  <a:cubicBezTo>
                    <a:pt x="290632" y="205502"/>
                    <a:pt x="232197" y="173049"/>
                    <a:pt x="221696" y="164539"/>
                  </a:cubicBezTo>
                  <a:lnTo>
                    <a:pt x="196847" y="144261"/>
                  </a:lnTo>
                  <a:lnTo>
                    <a:pt x="181729" y="131859"/>
                  </a:lnTo>
                  <a:lnTo>
                    <a:pt x="175754" y="126790"/>
                  </a:lnTo>
                  <a:cubicBezTo>
                    <a:pt x="169408" y="121539"/>
                    <a:pt x="163805" y="115447"/>
                    <a:pt x="159097" y="108684"/>
                  </a:cubicBezTo>
                  <a:cubicBezTo>
                    <a:pt x="155843" y="104077"/>
                    <a:pt x="152176" y="99777"/>
                    <a:pt x="148144" y="95830"/>
                  </a:cubicBezTo>
                  <a:cubicBezTo>
                    <a:pt x="141214" y="88909"/>
                    <a:pt x="134669" y="81613"/>
                    <a:pt x="128545" y="73968"/>
                  </a:cubicBezTo>
                  <a:cubicBezTo>
                    <a:pt x="125376" y="70120"/>
                    <a:pt x="122660" y="66861"/>
                    <a:pt x="120443" y="64553"/>
                  </a:cubicBezTo>
                  <a:cubicBezTo>
                    <a:pt x="120443" y="64553"/>
                    <a:pt x="117410" y="61022"/>
                    <a:pt x="117138" y="60977"/>
                  </a:cubicBezTo>
                  <a:cubicBezTo>
                    <a:pt x="113427" y="56813"/>
                    <a:pt x="110711" y="52875"/>
                    <a:pt x="111707" y="49254"/>
                  </a:cubicBezTo>
                  <a:cubicBezTo>
                    <a:pt x="109806" y="46946"/>
                    <a:pt x="89075" y="21779"/>
                    <a:pt x="80747" y="2769"/>
                  </a:cubicBezTo>
                  <a:cubicBezTo>
                    <a:pt x="80294" y="1818"/>
                    <a:pt x="79887" y="777"/>
                    <a:pt x="79434" y="-219"/>
                  </a:cubicBezTo>
                  <a:cubicBezTo>
                    <a:pt x="73143" y="3991"/>
                    <a:pt x="33175" y="30877"/>
                    <a:pt x="-138" y="52966"/>
                  </a:cubicBezTo>
                  <a:cubicBezTo>
                    <a:pt x="3922" y="53355"/>
                    <a:pt x="7823" y="54735"/>
                    <a:pt x="11223" y="56994"/>
                  </a:cubicBezTo>
                  <a:cubicBezTo>
                    <a:pt x="14943" y="60597"/>
                    <a:pt x="18171" y="64675"/>
                    <a:pt x="20819" y="69125"/>
                  </a:cubicBezTo>
                  <a:cubicBezTo>
                    <a:pt x="23774" y="74352"/>
                    <a:pt x="27622" y="79024"/>
                    <a:pt x="32180" y="82930"/>
                  </a:cubicBezTo>
                  <a:cubicBezTo>
                    <a:pt x="36706" y="85329"/>
                    <a:pt x="46392" y="82930"/>
                    <a:pt x="49606" y="82025"/>
                  </a:cubicBezTo>
                  <a:cubicBezTo>
                    <a:pt x="50104" y="81775"/>
                    <a:pt x="50692" y="81775"/>
                    <a:pt x="51190" y="82025"/>
                  </a:cubicBezTo>
                  <a:cubicBezTo>
                    <a:pt x="51652" y="82319"/>
                    <a:pt x="51964" y="82794"/>
                    <a:pt x="52050" y="83337"/>
                  </a:cubicBezTo>
                  <a:lnTo>
                    <a:pt x="53046" y="91077"/>
                  </a:lnTo>
                  <a:lnTo>
                    <a:pt x="58251" y="90262"/>
                  </a:lnTo>
                  <a:cubicBezTo>
                    <a:pt x="59138" y="90127"/>
                    <a:pt x="59994" y="90638"/>
                    <a:pt x="60288" y="91484"/>
                  </a:cubicBezTo>
                  <a:cubicBezTo>
                    <a:pt x="60288" y="91484"/>
                    <a:pt x="64814" y="103479"/>
                    <a:pt x="74682" y="105063"/>
                  </a:cubicBezTo>
                  <a:cubicBezTo>
                    <a:pt x="78217" y="105579"/>
                    <a:pt x="81820" y="105222"/>
                    <a:pt x="85183" y="104022"/>
                  </a:cubicBezTo>
                  <a:cubicBezTo>
                    <a:pt x="83770" y="114831"/>
                    <a:pt x="79258" y="125002"/>
                    <a:pt x="72192" y="133308"/>
                  </a:cubicBezTo>
                  <a:cubicBezTo>
                    <a:pt x="66702" y="139703"/>
                    <a:pt x="61822" y="146597"/>
                    <a:pt x="57617" y="153902"/>
                  </a:cubicBezTo>
                  <a:cubicBezTo>
                    <a:pt x="60333" y="157388"/>
                    <a:pt x="69386" y="169156"/>
                    <a:pt x="76583" y="180743"/>
                  </a:cubicBezTo>
                  <a:cubicBezTo>
                    <a:pt x="77986" y="183504"/>
                    <a:pt x="84006" y="194548"/>
                    <a:pt x="84821" y="196902"/>
                  </a:cubicBezTo>
                  <a:cubicBezTo>
                    <a:pt x="87265" y="203918"/>
                    <a:pt x="90343" y="211251"/>
                    <a:pt x="93285" y="218357"/>
                  </a:cubicBezTo>
                  <a:cubicBezTo>
                    <a:pt x="96444" y="225436"/>
                    <a:pt x="99192" y="232692"/>
                    <a:pt x="101523" y="240083"/>
                  </a:cubicBezTo>
                  <a:cubicBezTo>
                    <a:pt x="102573" y="245325"/>
                    <a:pt x="102450" y="250738"/>
                    <a:pt x="101160" y="255925"/>
                  </a:cubicBezTo>
                  <a:cubicBezTo>
                    <a:pt x="99726" y="260705"/>
                    <a:pt x="99803" y="265811"/>
                    <a:pt x="101387" y="270545"/>
                  </a:cubicBezTo>
                  <a:cubicBezTo>
                    <a:pt x="102790" y="273352"/>
                    <a:pt x="105913" y="280503"/>
                    <a:pt x="109263" y="289012"/>
                  </a:cubicBezTo>
                  <a:cubicBezTo>
                    <a:pt x="116188" y="306077"/>
                    <a:pt x="126734" y="332601"/>
                    <a:pt x="127368" y="333914"/>
                  </a:cubicBezTo>
                  <a:cubicBezTo>
                    <a:pt x="127409" y="334140"/>
                    <a:pt x="127409" y="334366"/>
                    <a:pt x="127368" y="334592"/>
                  </a:cubicBezTo>
                  <a:lnTo>
                    <a:pt x="127368" y="399590"/>
                  </a:lnTo>
                  <a:cubicBezTo>
                    <a:pt x="143273" y="399282"/>
                    <a:pt x="159066" y="396816"/>
                    <a:pt x="174306" y="392258"/>
                  </a:cubicBezTo>
                  <a:cubicBezTo>
                    <a:pt x="180466" y="389818"/>
                    <a:pt x="186106" y="386220"/>
                    <a:pt x="190917" y="381666"/>
                  </a:cubicBezTo>
                  <a:cubicBezTo>
                    <a:pt x="195403" y="377782"/>
                    <a:pt x="200183" y="374256"/>
                    <a:pt x="205220" y="371120"/>
                  </a:cubicBezTo>
                  <a:cubicBezTo>
                    <a:pt x="218799" y="362927"/>
                    <a:pt x="241204" y="349077"/>
                    <a:pt x="241204" y="349077"/>
                  </a:cubicBezTo>
                  <a:cubicBezTo>
                    <a:pt x="241698" y="348878"/>
                    <a:pt x="242250" y="348878"/>
                    <a:pt x="242743" y="349077"/>
                  </a:cubicBezTo>
                  <a:lnTo>
                    <a:pt x="242743" y="349077"/>
                  </a:lnTo>
                  <a:lnTo>
                    <a:pt x="255462" y="367182"/>
                  </a:lnTo>
                  <a:cubicBezTo>
                    <a:pt x="256802" y="365462"/>
                    <a:pt x="258042" y="363660"/>
                    <a:pt x="259174" y="361796"/>
                  </a:cubicBezTo>
                  <a:cubicBezTo>
                    <a:pt x="262895" y="354988"/>
                    <a:pt x="268303" y="349253"/>
                    <a:pt x="274880" y="345139"/>
                  </a:cubicBezTo>
                  <a:cubicBezTo>
                    <a:pt x="281547" y="341011"/>
                    <a:pt x="287767" y="336204"/>
                    <a:pt x="293438" y="330790"/>
                  </a:cubicBezTo>
                  <a:cubicBezTo>
                    <a:pt x="296222" y="328020"/>
                    <a:pt x="299254" y="325504"/>
                    <a:pt x="302491" y="323277"/>
                  </a:cubicBezTo>
                  <a:cubicBezTo>
                    <a:pt x="307062" y="320828"/>
                    <a:pt x="312286" y="319877"/>
                    <a:pt x="317427" y="320561"/>
                  </a:cubicBezTo>
                  <a:cubicBezTo>
                    <a:pt x="324538" y="320995"/>
                    <a:pt x="331672" y="320140"/>
                    <a:pt x="338475" y="318026"/>
                  </a:cubicBezTo>
                  <a:cubicBezTo>
                    <a:pt x="346142" y="315523"/>
                    <a:pt x="353249" y="311540"/>
                    <a:pt x="359386" y="306303"/>
                  </a:cubicBezTo>
                  <a:cubicBezTo>
                    <a:pt x="363293" y="303049"/>
                    <a:pt x="367579" y="300283"/>
                    <a:pt x="372151" y="298065"/>
                  </a:cubicBezTo>
                  <a:cubicBezTo>
                    <a:pt x="379664" y="294670"/>
                    <a:pt x="379619" y="292724"/>
                    <a:pt x="379393" y="287609"/>
                  </a:cubicBezTo>
                  <a:cubicBezTo>
                    <a:pt x="379275" y="284966"/>
                    <a:pt x="379366" y="282318"/>
                    <a:pt x="379664" y="279688"/>
                  </a:cubicBezTo>
                  <a:cubicBezTo>
                    <a:pt x="380642" y="273727"/>
                    <a:pt x="384630" y="268694"/>
                    <a:pt x="390211" y="266381"/>
                  </a:cubicBezTo>
                  <a:cubicBezTo>
                    <a:pt x="392732" y="265087"/>
                    <a:pt x="395027" y="263389"/>
                    <a:pt x="397000" y="261357"/>
                  </a:cubicBezTo>
                  <a:cubicBezTo>
                    <a:pt x="399001" y="258324"/>
                    <a:pt x="399910" y="254699"/>
                    <a:pt x="399580" y="251082"/>
                  </a:cubicBezTo>
                  <a:cubicBezTo>
                    <a:pt x="398978" y="246922"/>
                    <a:pt x="400449" y="242731"/>
                    <a:pt x="403518" y="239857"/>
                  </a:cubicBezTo>
                  <a:cubicBezTo>
                    <a:pt x="406283" y="237322"/>
                    <a:pt x="407913" y="233783"/>
                    <a:pt x="408044" y="230035"/>
                  </a:cubicBezTo>
                  <a:cubicBezTo>
                    <a:pt x="402069" y="229718"/>
                    <a:pt x="381973" y="228903"/>
                    <a:pt x="370928" y="228360"/>
                  </a:cubicBezTo>
                  <a:close/>
                  <a:moveTo>
                    <a:pt x="124018" y="287836"/>
                  </a:moveTo>
                  <a:lnTo>
                    <a:pt x="124018" y="288062"/>
                  </a:lnTo>
                  <a:lnTo>
                    <a:pt x="123113" y="288062"/>
                  </a:lnTo>
                  <a:close/>
                </a:path>
              </a:pathLst>
            </a:custGeom>
            <a:solidFill>
              <a:srgbClr val="FFE07D"/>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4" name="Frihandsfigur: Form 153">
              <a:extLst>
                <a:ext uri="{FF2B5EF4-FFF2-40B4-BE49-F238E27FC236}">
                  <a16:creationId xmlns:a16="http://schemas.microsoft.com/office/drawing/2014/main" id="{96BAFD31-60AB-F136-FCD1-3116285AFE95}"/>
                </a:ext>
              </a:extLst>
            </p:cNvPr>
            <p:cNvSpPr/>
            <p:nvPr/>
          </p:nvSpPr>
          <p:spPr>
            <a:xfrm>
              <a:off x="10136955" y="1616033"/>
              <a:ext cx="120416" cy="84996"/>
            </a:xfrm>
            <a:custGeom>
              <a:avLst/>
              <a:gdLst>
                <a:gd name="connsiteX0" fmla="*/ 107365 w 120416"/>
                <a:gd name="connsiteY0" fmla="*/ 2489 h 84996"/>
                <a:gd name="connsiteX1" fmla="*/ 80207 w 120416"/>
                <a:gd name="connsiteY1" fmla="*/ 2489 h 84996"/>
                <a:gd name="connsiteX2" fmla="*/ 57575 w 120416"/>
                <a:gd name="connsiteY2" fmla="*/ 17199 h 84996"/>
                <a:gd name="connsiteX3" fmla="*/ 43996 w 120416"/>
                <a:gd name="connsiteY3" fmla="*/ 13442 h 84996"/>
                <a:gd name="connsiteX4" fmla="*/ 29558 w 120416"/>
                <a:gd name="connsiteY4" fmla="*/ 16339 h 84996"/>
                <a:gd name="connsiteX5" fmla="*/ 10683 w 120416"/>
                <a:gd name="connsiteY5" fmla="*/ 12718 h 84996"/>
                <a:gd name="connsiteX6" fmla="*/ 7560 w 120416"/>
                <a:gd name="connsiteY6" fmla="*/ 30009 h 84996"/>
                <a:gd name="connsiteX7" fmla="*/ 21727 w 120416"/>
                <a:gd name="connsiteY7" fmla="*/ 43225 h 84996"/>
                <a:gd name="connsiteX8" fmla="*/ 34989 w 120416"/>
                <a:gd name="connsiteY8" fmla="*/ 63277 h 84996"/>
                <a:gd name="connsiteX9" fmla="*/ 55131 w 120416"/>
                <a:gd name="connsiteY9" fmla="*/ 81382 h 84996"/>
                <a:gd name="connsiteX10" fmla="*/ 71200 w 120416"/>
                <a:gd name="connsiteY10" fmla="*/ 82152 h 84996"/>
                <a:gd name="connsiteX11" fmla="*/ 80614 w 120416"/>
                <a:gd name="connsiteY11" fmla="*/ 70519 h 84996"/>
                <a:gd name="connsiteX12" fmla="*/ 103744 w 120416"/>
                <a:gd name="connsiteY12" fmla="*/ 56216 h 84996"/>
                <a:gd name="connsiteX13" fmla="*/ 119631 w 120416"/>
                <a:gd name="connsiteY13" fmla="*/ 31683 h 84996"/>
                <a:gd name="connsiteX14" fmla="*/ 107365 w 120416"/>
                <a:gd name="connsiteY14" fmla="*/ 2489 h 8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416" h="84996">
                  <a:moveTo>
                    <a:pt x="107365" y="2489"/>
                  </a:moveTo>
                  <a:cubicBezTo>
                    <a:pt x="97769" y="-2717"/>
                    <a:pt x="91161" y="904"/>
                    <a:pt x="80207" y="2489"/>
                  </a:cubicBezTo>
                  <a:cubicBezTo>
                    <a:pt x="69253" y="4073"/>
                    <a:pt x="65904" y="13171"/>
                    <a:pt x="57575" y="17199"/>
                  </a:cubicBezTo>
                  <a:cubicBezTo>
                    <a:pt x="49247" y="21228"/>
                    <a:pt x="49519" y="14619"/>
                    <a:pt x="43996" y="13442"/>
                  </a:cubicBezTo>
                  <a:cubicBezTo>
                    <a:pt x="39923" y="12537"/>
                    <a:pt x="38701" y="14438"/>
                    <a:pt x="29558" y="16339"/>
                  </a:cubicBezTo>
                  <a:cubicBezTo>
                    <a:pt x="20414" y="18240"/>
                    <a:pt x="18423" y="14121"/>
                    <a:pt x="10683" y="12718"/>
                  </a:cubicBezTo>
                  <a:cubicBezTo>
                    <a:pt x="-271" y="10681"/>
                    <a:pt x="-5476" y="24351"/>
                    <a:pt x="7560" y="30009"/>
                  </a:cubicBezTo>
                  <a:cubicBezTo>
                    <a:pt x="20596" y="35666"/>
                    <a:pt x="16069" y="39061"/>
                    <a:pt x="21727" y="43225"/>
                  </a:cubicBezTo>
                  <a:cubicBezTo>
                    <a:pt x="27385" y="47390"/>
                    <a:pt x="30010" y="54224"/>
                    <a:pt x="34989" y="63277"/>
                  </a:cubicBezTo>
                  <a:cubicBezTo>
                    <a:pt x="39968" y="72330"/>
                    <a:pt x="49654" y="77580"/>
                    <a:pt x="55131" y="81382"/>
                  </a:cubicBezTo>
                  <a:cubicBezTo>
                    <a:pt x="60608" y="85184"/>
                    <a:pt x="67081" y="86271"/>
                    <a:pt x="71200" y="82152"/>
                  </a:cubicBezTo>
                  <a:cubicBezTo>
                    <a:pt x="75319" y="78033"/>
                    <a:pt x="72603" y="74004"/>
                    <a:pt x="80614" y="70519"/>
                  </a:cubicBezTo>
                  <a:cubicBezTo>
                    <a:pt x="88626" y="67034"/>
                    <a:pt x="93650" y="59068"/>
                    <a:pt x="103744" y="56216"/>
                  </a:cubicBezTo>
                  <a:cubicBezTo>
                    <a:pt x="113837" y="53364"/>
                    <a:pt x="117096" y="42230"/>
                    <a:pt x="119631" y="31683"/>
                  </a:cubicBezTo>
                  <a:cubicBezTo>
                    <a:pt x="122139" y="20336"/>
                    <a:pt x="117223" y="8640"/>
                    <a:pt x="107365" y="2489"/>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5" name="Frihandsfigur: Form 154">
              <a:extLst>
                <a:ext uri="{FF2B5EF4-FFF2-40B4-BE49-F238E27FC236}">
                  <a16:creationId xmlns:a16="http://schemas.microsoft.com/office/drawing/2014/main" id="{B45F8E42-7510-5BD7-1965-B5DE76BE9EAC}"/>
                </a:ext>
              </a:extLst>
            </p:cNvPr>
            <p:cNvSpPr/>
            <p:nvPr/>
          </p:nvSpPr>
          <p:spPr>
            <a:xfrm>
              <a:off x="10262381" y="1647527"/>
              <a:ext cx="57818" cy="55199"/>
            </a:xfrm>
            <a:custGeom>
              <a:avLst/>
              <a:gdLst>
                <a:gd name="connsiteX0" fmla="*/ 51826 w 57818"/>
                <a:gd name="connsiteY0" fmla="*/ 35449 h 55199"/>
                <a:gd name="connsiteX1" fmla="*/ 57560 w 57818"/>
                <a:gd name="connsiteY1" fmla="*/ 27116 h 55199"/>
                <a:gd name="connsiteX2" fmla="*/ 54270 w 57818"/>
                <a:gd name="connsiteY2" fmla="*/ 22323 h 55199"/>
                <a:gd name="connsiteX3" fmla="*/ 40329 w 57818"/>
                <a:gd name="connsiteY3" fmla="*/ 2814 h 55199"/>
                <a:gd name="connsiteX4" fmla="*/ 20775 w 57818"/>
                <a:gd name="connsiteY4" fmla="*/ 3765 h 55199"/>
                <a:gd name="connsiteX5" fmla="*/ 7920 w 57818"/>
                <a:gd name="connsiteY5" fmla="*/ 4987 h 55199"/>
                <a:gd name="connsiteX6" fmla="*/ 226 w 57818"/>
                <a:gd name="connsiteY6" fmla="*/ 17299 h 55199"/>
                <a:gd name="connsiteX7" fmla="*/ 7558 w 57818"/>
                <a:gd name="connsiteY7" fmla="*/ 31511 h 55199"/>
                <a:gd name="connsiteX8" fmla="*/ 22902 w 57818"/>
                <a:gd name="connsiteY8" fmla="*/ 42057 h 55199"/>
                <a:gd name="connsiteX9" fmla="*/ 37703 w 57818"/>
                <a:gd name="connsiteY9" fmla="*/ 54233 h 55199"/>
                <a:gd name="connsiteX10" fmla="*/ 46276 w 57818"/>
                <a:gd name="connsiteY10" fmla="*/ 51626 h 55199"/>
                <a:gd name="connsiteX11" fmla="*/ 46485 w 57818"/>
                <a:gd name="connsiteY11" fmla="*/ 46086 h 55199"/>
                <a:gd name="connsiteX12" fmla="*/ 49689 w 57818"/>
                <a:gd name="connsiteY12" fmla="*/ 36155 h 55199"/>
                <a:gd name="connsiteX13" fmla="*/ 51826 w 57818"/>
                <a:gd name="connsiteY13" fmla="*/ 35449 h 5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18" h="55199">
                  <a:moveTo>
                    <a:pt x="51826" y="35449"/>
                  </a:moveTo>
                  <a:cubicBezTo>
                    <a:pt x="55709" y="34729"/>
                    <a:pt x="58275" y="31000"/>
                    <a:pt x="57560" y="27116"/>
                  </a:cubicBezTo>
                  <a:cubicBezTo>
                    <a:pt x="57189" y="25125"/>
                    <a:pt x="55994" y="23382"/>
                    <a:pt x="54270" y="22323"/>
                  </a:cubicBezTo>
                  <a:cubicBezTo>
                    <a:pt x="48023" y="17208"/>
                    <a:pt x="47028" y="8744"/>
                    <a:pt x="40329" y="2814"/>
                  </a:cubicBezTo>
                  <a:cubicBezTo>
                    <a:pt x="33630" y="-3115"/>
                    <a:pt x="26026" y="1004"/>
                    <a:pt x="20775" y="3765"/>
                  </a:cubicBezTo>
                  <a:cubicBezTo>
                    <a:pt x="15525" y="6526"/>
                    <a:pt x="11722" y="3765"/>
                    <a:pt x="7920" y="4987"/>
                  </a:cubicBezTo>
                  <a:cubicBezTo>
                    <a:pt x="4118" y="6209"/>
                    <a:pt x="2036" y="8201"/>
                    <a:pt x="226" y="17299"/>
                  </a:cubicBezTo>
                  <a:cubicBezTo>
                    <a:pt x="-1585" y="26396"/>
                    <a:pt x="3756" y="27211"/>
                    <a:pt x="7558" y="31511"/>
                  </a:cubicBezTo>
                  <a:cubicBezTo>
                    <a:pt x="11953" y="35970"/>
                    <a:pt x="17163" y="39550"/>
                    <a:pt x="22902" y="42057"/>
                  </a:cubicBezTo>
                  <a:cubicBezTo>
                    <a:pt x="29330" y="45452"/>
                    <a:pt x="30959" y="51744"/>
                    <a:pt x="37703" y="54233"/>
                  </a:cubicBezTo>
                  <a:cubicBezTo>
                    <a:pt x="40790" y="55881"/>
                    <a:pt x="44629" y="54713"/>
                    <a:pt x="46276" y="51626"/>
                  </a:cubicBezTo>
                  <a:cubicBezTo>
                    <a:pt x="47195" y="49906"/>
                    <a:pt x="47268" y="47865"/>
                    <a:pt x="46485" y="46086"/>
                  </a:cubicBezTo>
                  <a:cubicBezTo>
                    <a:pt x="44629" y="42460"/>
                    <a:pt x="46063" y="38016"/>
                    <a:pt x="49689" y="36155"/>
                  </a:cubicBezTo>
                  <a:cubicBezTo>
                    <a:pt x="50364" y="35811"/>
                    <a:pt x="51083" y="35576"/>
                    <a:pt x="51826" y="35449"/>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6" name="Frihandsfigur: Form 155">
              <a:extLst>
                <a:ext uri="{FF2B5EF4-FFF2-40B4-BE49-F238E27FC236}">
                  <a16:creationId xmlns:a16="http://schemas.microsoft.com/office/drawing/2014/main" id="{B42B8DBD-D9E8-427E-BA3C-FF26FE456E5B}"/>
                </a:ext>
              </a:extLst>
            </p:cNvPr>
            <p:cNvSpPr/>
            <p:nvPr/>
          </p:nvSpPr>
          <p:spPr>
            <a:xfrm>
              <a:off x="10263687" y="1735283"/>
              <a:ext cx="71481" cy="96526"/>
            </a:xfrm>
            <a:custGeom>
              <a:avLst/>
              <a:gdLst>
                <a:gd name="connsiteX0" fmla="*/ 53778 w 71481"/>
                <a:gd name="connsiteY0" fmla="*/ 94662 h 96526"/>
                <a:gd name="connsiteX1" fmla="*/ 70571 w 71481"/>
                <a:gd name="connsiteY1" fmla="*/ 90860 h 96526"/>
                <a:gd name="connsiteX2" fmla="*/ 58938 w 71481"/>
                <a:gd name="connsiteY2" fmla="*/ 67142 h 96526"/>
                <a:gd name="connsiteX3" fmla="*/ 52013 w 71481"/>
                <a:gd name="connsiteY3" fmla="*/ 52703 h 96526"/>
                <a:gd name="connsiteX4" fmla="*/ 46446 w 71481"/>
                <a:gd name="connsiteY4" fmla="*/ 31429 h 96526"/>
                <a:gd name="connsiteX5" fmla="*/ 48845 w 71481"/>
                <a:gd name="connsiteY5" fmla="*/ 14727 h 96526"/>
                <a:gd name="connsiteX6" fmla="*/ 47713 w 71481"/>
                <a:gd name="connsiteY6" fmla="*/ 1556 h 96526"/>
                <a:gd name="connsiteX7" fmla="*/ 28974 w 71481"/>
                <a:gd name="connsiteY7" fmla="*/ 1239 h 96526"/>
                <a:gd name="connsiteX8" fmla="*/ 21279 w 71481"/>
                <a:gd name="connsiteY8" fmla="*/ 15361 h 96526"/>
                <a:gd name="connsiteX9" fmla="*/ 8923 w 71481"/>
                <a:gd name="connsiteY9" fmla="*/ 28351 h 96526"/>
                <a:gd name="connsiteX10" fmla="*/ -130 w 71481"/>
                <a:gd name="connsiteY10" fmla="*/ 45551 h 96526"/>
                <a:gd name="connsiteX11" fmla="*/ 9601 w 71481"/>
                <a:gd name="connsiteY11" fmla="*/ 62978 h 96526"/>
                <a:gd name="connsiteX12" fmla="*/ 33003 w 71481"/>
                <a:gd name="connsiteY12" fmla="*/ 67504 h 96526"/>
                <a:gd name="connsiteX13" fmla="*/ 44545 w 71481"/>
                <a:gd name="connsiteY13" fmla="*/ 80404 h 96526"/>
                <a:gd name="connsiteX14" fmla="*/ 53778 w 71481"/>
                <a:gd name="connsiteY14" fmla="*/ 94662 h 9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81" h="96526">
                  <a:moveTo>
                    <a:pt x="53778" y="94662"/>
                  </a:moveTo>
                  <a:cubicBezTo>
                    <a:pt x="61020" y="97559"/>
                    <a:pt x="66995" y="96834"/>
                    <a:pt x="70571" y="90860"/>
                  </a:cubicBezTo>
                  <a:cubicBezTo>
                    <a:pt x="74147" y="84885"/>
                    <a:pt x="64460" y="74701"/>
                    <a:pt x="58938" y="67142"/>
                  </a:cubicBezTo>
                  <a:cubicBezTo>
                    <a:pt x="53416" y="59583"/>
                    <a:pt x="55996" y="57320"/>
                    <a:pt x="52013" y="52703"/>
                  </a:cubicBezTo>
                  <a:cubicBezTo>
                    <a:pt x="48030" y="48086"/>
                    <a:pt x="46355" y="38219"/>
                    <a:pt x="46446" y="31429"/>
                  </a:cubicBezTo>
                  <a:cubicBezTo>
                    <a:pt x="46536" y="24640"/>
                    <a:pt x="51787" y="20113"/>
                    <a:pt x="48845" y="14727"/>
                  </a:cubicBezTo>
                  <a:cubicBezTo>
                    <a:pt x="45903" y="9341"/>
                    <a:pt x="51334" y="4905"/>
                    <a:pt x="47713" y="1556"/>
                  </a:cubicBezTo>
                  <a:cubicBezTo>
                    <a:pt x="42553" y="-2971"/>
                    <a:pt x="40652" y="2778"/>
                    <a:pt x="28974" y="1239"/>
                  </a:cubicBezTo>
                  <a:cubicBezTo>
                    <a:pt x="22999" y="469"/>
                    <a:pt x="22547" y="8028"/>
                    <a:pt x="21279" y="15361"/>
                  </a:cubicBezTo>
                  <a:cubicBezTo>
                    <a:pt x="20012" y="22694"/>
                    <a:pt x="13132" y="24187"/>
                    <a:pt x="8923" y="28351"/>
                  </a:cubicBezTo>
                  <a:cubicBezTo>
                    <a:pt x="3627" y="32561"/>
                    <a:pt x="341" y="38803"/>
                    <a:pt x="-130" y="45551"/>
                  </a:cubicBezTo>
                  <a:cubicBezTo>
                    <a:pt x="-356" y="53970"/>
                    <a:pt x="4170" y="57637"/>
                    <a:pt x="9601" y="62978"/>
                  </a:cubicBezTo>
                  <a:cubicBezTo>
                    <a:pt x="15033" y="68319"/>
                    <a:pt x="24719" y="66101"/>
                    <a:pt x="33003" y="67504"/>
                  </a:cubicBezTo>
                  <a:cubicBezTo>
                    <a:pt x="39733" y="67916"/>
                    <a:pt x="44880" y="73669"/>
                    <a:pt x="44545" y="80404"/>
                  </a:cubicBezTo>
                  <a:cubicBezTo>
                    <a:pt x="44101" y="86682"/>
                    <a:pt x="47867" y="92498"/>
                    <a:pt x="53778" y="94662"/>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7" name="Frihandsfigur: Form 156">
              <a:extLst>
                <a:ext uri="{FF2B5EF4-FFF2-40B4-BE49-F238E27FC236}">
                  <a16:creationId xmlns:a16="http://schemas.microsoft.com/office/drawing/2014/main" id="{094A5FC7-3849-12D0-877E-E6B5C3F8189D}"/>
                </a:ext>
              </a:extLst>
            </p:cNvPr>
            <p:cNvSpPr/>
            <p:nvPr/>
          </p:nvSpPr>
          <p:spPr>
            <a:xfrm>
              <a:off x="10219165" y="1775395"/>
              <a:ext cx="35696" cy="105760"/>
            </a:xfrm>
            <a:custGeom>
              <a:avLst/>
              <a:gdLst>
                <a:gd name="connsiteX0" fmla="*/ 22620 w 35696"/>
                <a:gd name="connsiteY0" fmla="*/ -219 h 105760"/>
                <a:gd name="connsiteX1" fmla="*/ 9041 w 35696"/>
                <a:gd name="connsiteY1" fmla="*/ 11550 h 105760"/>
                <a:gd name="connsiteX2" fmla="*/ -12 w 35696"/>
                <a:gd name="connsiteY2" fmla="*/ 26622 h 105760"/>
                <a:gd name="connsiteX3" fmla="*/ 2930 w 35696"/>
                <a:gd name="connsiteY3" fmla="*/ 55681 h 105760"/>
                <a:gd name="connsiteX4" fmla="*/ 4424 w 35696"/>
                <a:gd name="connsiteY4" fmla="*/ 89946 h 105760"/>
                <a:gd name="connsiteX5" fmla="*/ 20357 w 35696"/>
                <a:gd name="connsiteY5" fmla="*/ 105154 h 105760"/>
                <a:gd name="connsiteX6" fmla="*/ 22982 w 35696"/>
                <a:gd name="connsiteY6" fmla="*/ 88904 h 105760"/>
                <a:gd name="connsiteX7" fmla="*/ 25154 w 35696"/>
                <a:gd name="connsiteY7" fmla="*/ 66273 h 105760"/>
                <a:gd name="connsiteX8" fmla="*/ 29455 w 35696"/>
                <a:gd name="connsiteY8" fmla="*/ 40066 h 105760"/>
                <a:gd name="connsiteX9" fmla="*/ 35339 w 35696"/>
                <a:gd name="connsiteY9" fmla="*/ 15759 h 105760"/>
                <a:gd name="connsiteX10" fmla="*/ 24390 w 35696"/>
                <a:gd name="connsiteY10" fmla="*/ -19 h 105760"/>
                <a:gd name="connsiteX11" fmla="*/ 22620 w 35696"/>
                <a:gd name="connsiteY11" fmla="*/ -219 h 1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96" h="105760">
                  <a:moveTo>
                    <a:pt x="22620" y="-219"/>
                  </a:moveTo>
                  <a:cubicBezTo>
                    <a:pt x="15378" y="-219"/>
                    <a:pt x="12436" y="6616"/>
                    <a:pt x="9041" y="11550"/>
                  </a:cubicBezTo>
                  <a:cubicBezTo>
                    <a:pt x="5646" y="16484"/>
                    <a:pt x="1075" y="19199"/>
                    <a:pt x="-12" y="26622"/>
                  </a:cubicBezTo>
                  <a:cubicBezTo>
                    <a:pt x="-1098" y="34046"/>
                    <a:pt x="5239" y="46131"/>
                    <a:pt x="2930" y="55681"/>
                  </a:cubicBezTo>
                  <a:cubicBezTo>
                    <a:pt x="622" y="65232"/>
                    <a:pt x="3881" y="79761"/>
                    <a:pt x="4424" y="89946"/>
                  </a:cubicBezTo>
                  <a:cubicBezTo>
                    <a:pt x="4967" y="100130"/>
                    <a:pt x="11847" y="107327"/>
                    <a:pt x="20357" y="105154"/>
                  </a:cubicBezTo>
                  <a:cubicBezTo>
                    <a:pt x="28866" y="102981"/>
                    <a:pt x="25562" y="94970"/>
                    <a:pt x="22982" y="88904"/>
                  </a:cubicBezTo>
                  <a:cubicBezTo>
                    <a:pt x="20402" y="82839"/>
                    <a:pt x="29862" y="74647"/>
                    <a:pt x="25154" y="66273"/>
                  </a:cubicBezTo>
                  <a:cubicBezTo>
                    <a:pt x="20447" y="57899"/>
                    <a:pt x="31672" y="46583"/>
                    <a:pt x="29455" y="40066"/>
                  </a:cubicBezTo>
                  <a:cubicBezTo>
                    <a:pt x="27237" y="33548"/>
                    <a:pt x="33981" y="22866"/>
                    <a:pt x="35339" y="15759"/>
                  </a:cubicBezTo>
                  <a:cubicBezTo>
                    <a:pt x="36674" y="8381"/>
                    <a:pt x="31772" y="1316"/>
                    <a:pt x="24390" y="-19"/>
                  </a:cubicBezTo>
                  <a:cubicBezTo>
                    <a:pt x="23806" y="-124"/>
                    <a:pt x="23213" y="-191"/>
                    <a:pt x="22620" y="-219"/>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8" name="Frihandsfigur: Form 157">
              <a:extLst>
                <a:ext uri="{FF2B5EF4-FFF2-40B4-BE49-F238E27FC236}">
                  <a16:creationId xmlns:a16="http://schemas.microsoft.com/office/drawing/2014/main" id="{28FD5817-1D2D-76B1-074E-BB328166834A}"/>
                </a:ext>
              </a:extLst>
            </p:cNvPr>
            <p:cNvSpPr/>
            <p:nvPr/>
          </p:nvSpPr>
          <p:spPr>
            <a:xfrm>
              <a:off x="10376688" y="2139174"/>
              <a:ext cx="40767" cy="47823"/>
            </a:xfrm>
            <a:custGeom>
              <a:avLst/>
              <a:gdLst>
                <a:gd name="connsiteX0" fmla="*/ 25645 w 40767"/>
                <a:gd name="connsiteY0" fmla="*/ 1230 h 47823"/>
                <a:gd name="connsiteX1" fmla="*/ 389 w 40767"/>
                <a:gd name="connsiteY1" fmla="*/ 22640 h 47823"/>
                <a:gd name="connsiteX2" fmla="*/ 35105 w 40767"/>
                <a:gd name="connsiteY2" fmla="*/ 41514 h 47823"/>
                <a:gd name="connsiteX3" fmla="*/ 25645 w 40767"/>
                <a:gd name="connsiteY3" fmla="*/ 1230 h 47823"/>
              </a:gdLst>
              <a:ahLst/>
              <a:cxnLst>
                <a:cxn ang="0">
                  <a:pos x="connsiteX0" y="connsiteY0"/>
                </a:cxn>
                <a:cxn ang="0">
                  <a:pos x="connsiteX1" y="connsiteY1"/>
                </a:cxn>
                <a:cxn ang="0">
                  <a:pos x="connsiteX2" y="connsiteY2"/>
                </a:cxn>
                <a:cxn ang="0">
                  <a:pos x="connsiteX3" y="connsiteY3"/>
                </a:cxn>
              </a:cxnLst>
              <a:rect l="l" t="t" r="r" b="b"/>
              <a:pathLst>
                <a:path w="40767" h="47823">
                  <a:moveTo>
                    <a:pt x="25645" y="1230"/>
                  </a:moveTo>
                  <a:cubicBezTo>
                    <a:pt x="15552" y="6707"/>
                    <a:pt x="-3549" y="5757"/>
                    <a:pt x="389" y="22640"/>
                  </a:cubicBezTo>
                  <a:cubicBezTo>
                    <a:pt x="4327" y="39523"/>
                    <a:pt x="25645" y="57221"/>
                    <a:pt x="35105" y="41514"/>
                  </a:cubicBezTo>
                  <a:cubicBezTo>
                    <a:pt x="44565" y="25808"/>
                    <a:pt x="42166" y="-7551"/>
                    <a:pt x="25645" y="1230"/>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59" name="Frihandsfigur: Form 158">
              <a:extLst>
                <a:ext uri="{FF2B5EF4-FFF2-40B4-BE49-F238E27FC236}">
                  <a16:creationId xmlns:a16="http://schemas.microsoft.com/office/drawing/2014/main" id="{108D405A-CB8B-8A7C-DB1A-34A89C7D4C2B}"/>
                </a:ext>
              </a:extLst>
            </p:cNvPr>
            <p:cNvSpPr/>
            <p:nvPr/>
          </p:nvSpPr>
          <p:spPr>
            <a:xfrm>
              <a:off x="10308830" y="2042309"/>
              <a:ext cx="26865" cy="20821"/>
            </a:xfrm>
            <a:custGeom>
              <a:avLst/>
              <a:gdLst>
                <a:gd name="connsiteX0" fmla="*/ 20675 w 26865"/>
                <a:gd name="connsiteY0" fmla="*/ 2727 h 20821"/>
                <a:gd name="connsiteX1" fmla="*/ 8318 w 26865"/>
                <a:gd name="connsiteY1" fmla="*/ 192 h 20821"/>
                <a:gd name="connsiteX2" fmla="*/ 3520 w 26865"/>
                <a:gd name="connsiteY2" fmla="*/ 18025 h 20821"/>
                <a:gd name="connsiteX3" fmla="*/ 22984 w 26865"/>
                <a:gd name="connsiteY3" fmla="*/ 15491 h 20821"/>
                <a:gd name="connsiteX4" fmla="*/ 20675 w 26865"/>
                <a:gd name="connsiteY4" fmla="*/ 2727 h 2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5" h="20821">
                  <a:moveTo>
                    <a:pt x="20675" y="2727"/>
                  </a:moveTo>
                  <a:cubicBezTo>
                    <a:pt x="14610" y="826"/>
                    <a:pt x="14202" y="-1076"/>
                    <a:pt x="8318" y="192"/>
                  </a:cubicBezTo>
                  <a:cubicBezTo>
                    <a:pt x="-2590" y="2546"/>
                    <a:pt x="-1504" y="13001"/>
                    <a:pt x="3520" y="18025"/>
                  </a:cubicBezTo>
                  <a:cubicBezTo>
                    <a:pt x="8545" y="23050"/>
                    <a:pt x="16511" y="19927"/>
                    <a:pt x="22984" y="15491"/>
                  </a:cubicBezTo>
                  <a:cubicBezTo>
                    <a:pt x="29456" y="11055"/>
                    <a:pt x="26786" y="4582"/>
                    <a:pt x="20675" y="2727"/>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0" name="Frihandsfigur: Form 159">
              <a:extLst>
                <a:ext uri="{FF2B5EF4-FFF2-40B4-BE49-F238E27FC236}">
                  <a16:creationId xmlns:a16="http://schemas.microsoft.com/office/drawing/2014/main" id="{01536A89-6B40-209A-A759-DE0D1CC47856}"/>
                </a:ext>
              </a:extLst>
            </p:cNvPr>
            <p:cNvSpPr/>
            <p:nvPr/>
          </p:nvSpPr>
          <p:spPr>
            <a:xfrm>
              <a:off x="10200564" y="1937530"/>
              <a:ext cx="28087" cy="33850"/>
            </a:xfrm>
            <a:custGeom>
              <a:avLst/>
              <a:gdLst>
                <a:gd name="connsiteX0" fmla="*/ 26194 w 28087"/>
                <a:gd name="connsiteY0" fmla="*/ 10099 h 33850"/>
                <a:gd name="connsiteX1" fmla="*/ 5373 w 28087"/>
                <a:gd name="connsiteY1" fmla="*/ 730 h 33850"/>
                <a:gd name="connsiteX2" fmla="*/ 1616 w 28087"/>
                <a:gd name="connsiteY2" fmla="*/ 21732 h 33850"/>
                <a:gd name="connsiteX3" fmla="*/ 16643 w 28087"/>
                <a:gd name="connsiteY3" fmla="*/ 33138 h 33850"/>
                <a:gd name="connsiteX4" fmla="*/ 26601 w 28087"/>
                <a:gd name="connsiteY4" fmla="*/ 22909 h 33850"/>
                <a:gd name="connsiteX5" fmla="*/ 26194 w 28087"/>
                <a:gd name="connsiteY5" fmla="*/ 10099 h 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 h="33850">
                  <a:moveTo>
                    <a:pt x="26194" y="10099"/>
                  </a:moveTo>
                  <a:cubicBezTo>
                    <a:pt x="22211" y="4441"/>
                    <a:pt x="15421" y="-2846"/>
                    <a:pt x="5373" y="730"/>
                  </a:cubicBezTo>
                  <a:cubicBezTo>
                    <a:pt x="-1236" y="3129"/>
                    <a:pt x="-1100" y="14761"/>
                    <a:pt x="1616" y="21732"/>
                  </a:cubicBezTo>
                  <a:cubicBezTo>
                    <a:pt x="4332" y="28702"/>
                    <a:pt x="7817" y="30558"/>
                    <a:pt x="16643" y="33138"/>
                  </a:cubicBezTo>
                  <a:cubicBezTo>
                    <a:pt x="25470" y="35718"/>
                    <a:pt x="27235" y="27571"/>
                    <a:pt x="26601" y="22909"/>
                  </a:cubicBezTo>
                  <a:cubicBezTo>
                    <a:pt x="25967" y="18247"/>
                    <a:pt x="30222" y="15757"/>
                    <a:pt x="26194" y="10099"/>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1" name="Frihandsfigur: Form 160">
              <a:extLst>
                <a:ext uri="{FF2B5EF4-FFF2-40B4-BE49-F238E27FC236}">
                  <a16:creationId xmlns:a16="http://schemas.microsoft.com/office/drawing/2014/main" id="{BC9D1CAB-83DA-7D48-C93A-561840B3C1CE}"/>
                </a:ext>
              </a:extLst>
            </p:cNvPr>
            <p:cNvSpPr/>
            <p:nvPr/>
          </p:nvSpPr>
          <p:spPr>
            <a:xfrm>
              <a:off x="10424180" y="2193768"/>
              <a:ext cx="46225" cy="29687"/>
            </a:xfrm>
            <a:custGeom>
              <a:avLst/>
              <a:gdLst>
                <a:gd name="connsiteX0" fmla="*/ 37222 w 46225"/>
                <a:gd name="connsiteY0" fmla="*/ 8919 h 29687"/>
                <a:gd name="connsiteX1" fmla="*/ 20882 w 46225"/>
                <a:gd name="connsiteY1" fmla="*/ 3487 h 29687"/>
                <a:gd name="connsiteX2" fmla="*/ 8480 w 46225"/>
                <a:gd name="connsiteY2" fmla="*/ 953 h 29687"/>
                <a:gd name="connsiteX3" fmla="*/ 3682 w 46225"/>
                <a:gd name="connsiteY3" fmla="*/ 19601 h 29687"/>
                <a:gd name="connsiteX4" fmla="*/ 29889 w 46225"/>
                <a:gd name="connsiteY4" fmla="*/ 29469 h 29687"/>
                <a:gd name="connsiteX5" fmla="*/ 42880 w 46225"/>
                <a:gd name="connsiteY5" fmla="*/ 19420 h 29687"/>
                <a:gd name="connsiteX6" fmla="*/ 37222 w 46225"/>
                <a:gd name="connsiteY6" fmla="*/ 8919 h 2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25" h="29687">
                  <a:moveTo>
                    <a:pt x="37222" y="8919"/>
                  </a:moveTo>
                  <a:cubicBezTo>
                    <a:pt x="28622" y="8285"/>
                    <a:pt x="26313" y="7652"/>
                    <a:pt x="20882" y="3487"/>
                  </a:cubicBezTo>
                  <a:cubicBezTo>
                    <a:pt x="15450" y="-677"/>
                    <a:pt x="12508" y="-1039"/>
                    <a:pt x="8480" y="953"/>
                  </a:cubicBezTo>
                  <a:cubicBezTo>
                    <a:pt x="468" y="4755"/>
                    <a:pt x="-3651" y="16252"/>
                    <a:pt x="3682" y="19601"/>
                  </a:cubicBezTo>
                  <a:cubicBezTo>
                    <a:pt x="11014" y="22951"/>
                    <a:pt x="21063" y="29469"/>
                    <a:pt x="29889" y="29469"/>
                  </a:cubicBezTo>
                  <a:cubicBezTo>
                    <a:pt x="38715" y="29469"/>
                    <a:pt x="36814" y="20054"/>
                    <a:pt x="42880" y="19420"/>
                  </a:cubicBezTo>
                  <a:cubicBezTo>
                    <a:pt x="48945" y="18786"/>
                    <a:pt x="46048" y="9553"/>
                    <a:pt x="37222" y="8919"/>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2" name="Frihandsfigur: Form 161">
              <a:extLst>
                <a:ext uri="{FF2B5EF4-FFF2-40B4-BE49-F238E27FC236}">
                  <a16:creationId xmlns:a16="http://schemas.microsoft.com/office/drawing/2014/main" id="{E51D70F7-2DD1-3CC7-EAA7-479C46AD33F8}"/>
                </a:ext>
              </a:extLst>
            </p:cNvPr>
            <p:cNvSpPr/>
            <p:nvPr/>
          </p:nvSpPr>
          <p:spPr>
            <a:xfrm>
              <a:off x="10226579" y="1364312"/>
              <a:ext cx="456930" cy="748203"/>
            </a:xfrm>
            <a:custGeom>
              <a:avLst/>
              <a:gdLst>
                <a:gd name="connsiteX0" fmla="*/ 456385 w 456930"/>
                <a:gd name="connsiteY0" fmla="*/ 313096 h 748203"/>
                <a:gd name="connsiteX1" fmla="*/ 445205 w 456930"/>
                <a:gd name="connsiteY1" fmla="*/ 296892 h 748203"/>
                <a:gd name="connsiteX2" fmla="*/ 410715 w 456930"/>
                <a:gd name="connsiteY2" fmla="*/ 317985 h 748203"/>
                <a:gd name="connsiteX3" fmla="*/ 396864 w 456930"/>
                <a:gd name="connsiteY3" fmla="*/ 328214 h 748203"/>
                <a:gd name="connsiteX4" fmla="*/ 379030 w 456930"/>
                <a:gd name="connsiteY4" fmla="*/ 339485 h 748203"/>
                <a:gd name="connsiteX5" fmla="*/ 329241 w 456930"/>
                <a:gd name="connsiteY5" fmla="*/ 347089 h 748203"/>
                <a:gd name="connsiteX6" fmla="*/ 327295 w 456930"/>
                <a:gd name="connsiteY6" fmla="*/ 347089 h 748203"/>
                <a:gd name="connsiteX7" fmla="*/ 327295 w 456930"/>
                <a:gd name="connsiteY7" fmla="*/ 278787 h 748203"/>
                <a:gd name="connsiteX8" fmla="*/ 301721 w 456930"/>
                <a:gd name="connsiteY8" fmla="*/ 216052 h 748203"/>
                <a:gd name="connsiteX9" fmla="*/ 301133 w 456930"/>
                <a:gd name="connsiteY9" fmla="*/ 199124 h 748203"/>
                <a:gd name="connsiteX10" fmla="*/ 301585 w 456930"/>
                <a:gd name="connsiteY10" fmla="*/ 184911 h 748203"/>
                <a:gd name="connsiteX11" fmla="*/ 293483 w 456930"/>
                <a:gd name="connsiteY11" fmla="*/ 163638 h 748203"/>
                <a:gd name="connsiteX12" fmla="*/ 284928 w 456930"/>
                <a:gd name="connsiteY12" fmla="*/ 141957 h 748203"/>
                <a:gd name="connsiteX13" fmla="*/ 279995 w 456930"/>
                <a:gd name="connsiteY13" fmla="*/ 131591 h 748203"/>
                <a:gd name="connsiteX14" fmla="*/ 279995 w 456930"/>
                <a:gd name="connsiteY14" fmla="*/ 131591 h 748203"/>
                <a:gd name="connsiteX15" fmla="*/ 279678 w 456930"/>
                <a:gd name="connsiteY15" fmla="*/ 131093 h 748203"/>
                <a:gd name="connsiteX16" fmla="*/ 277551 w 456930"/>
                <a:gd name="connsiteY16" fmla="*/ 127472 h 748203"/>
                <a:gd name="connsiteX17" fmla="*/ 277551 w 456930"/>
                <a:gd name="connsiteY17" fmla="*/ 127472 h 748203"/>
                <a:gd name="connsiteX18" fmla="*/ 257544 w 456930"/>
                <a:gd name="connsiteY18" fmla="*/ 99092 h 748203"/>
                <a:gd name="connsiteX19" fmla="*/ 257318 w 456930"/>
                <a:gd name="connsiteY19" fmla="*/ 97056 h 748203"/>
                <a:gd name="connsiteX20" fmla="*/ 272979 w 456930"/>
                <a:gd name="connsiteY20" fmla="*/ 74696 h 748203"/>
                <a:gd name="connsiteX21" fmla="*/ 284385 w 456930"/>
                <a:gd name="connsiteY21" fmla="*/ 52471 h 748203"/>
                <a:gd name="connsiteX22" fmla="*/ 281488 w 456930"/>
                <a:gd name="connsiteY22" fmla="*/ 52698 h 748203"/>
                <a:gd name="connsiteX23" fmla="*/ 277777 w 456930"/>
                <a:gd name="connsiteY23" fmla="*/ 52426 h 748203"/>
                <a:gd name="connsiteX24" fmla="*/ 260984 w 456930"/>
                <a:gd name="connsiteY24" fmla="*/ 37851 h 748203"/>
                <a:gd name="connsiteX25" fmla="*/ 255372 w 456930"/>
                <a:gd name="connsiteY25" fmla="*/ 38757 h 748203"/>
                <a:gd name="connsiteX26" fmla="*/ 253969 w 456930"/>
                <a:gd name="connsiteY26" fmla="*/ 38395 h 748203"/>
                <a:gd name="connsiteX27" fmla="*/ 253244 w 456930"/>
                <a:gd name="connsiteY27" fmla="*/ 37127 h 748203"/>
                <a:gd name="connsiteX28" fmla="*/ 252294 w 456930"/>
                <a:gd name="connsiteY28" fmla="*/ 29704 h 748203"/>
                <a:gd name="connsiteX29" fmla="*/ 234189 w 456930"/>
                <a:gd name="connsiteY29" fmla="*/ 29704 h 748203"/>
                <a:gd name="connsiteX30" fmla="*/ 221424 w 456930"/>
                <a:gd name="connsiteY30" fmla="*/ 14677 h 748203"/>
                <a:gd name="connsiteX31" fmla="*/ 212734 w 456930"/>
                <a:gd name="connsiteY31" fmla="*/ 3406 h 748203"/>
                <a:gd name="connsiteX32" fmla="*/ 198567 w 456930"/>
                <a:gd name="connsiteY32" fmla="*/ -215 h 748203"/>
                <a:gd name="connsiteX33" fmla="*/ 161360 w 456930"/>
                <a:gd name="connsiteY33" fmla="*/ 24092 h 748203"/>
                <a:gd name="connsiteX34" fmla="*/ 133659 w 456930"/>
                <a:gd name="connsiteY34" fmla="*/ 34728 h 748203"/>
                <a:gd name="connsiteX35" fmla="*/ 109625 w 456930"/>
                <a:gd name="connsiteY35" fmla="*/ 44777 h 748203"/>
                <a:gd name="connsiteX36" fmla="*/ 82059 w 456930"/>
                <a:gd name="connsiteY36" fmla="*/ 98187 h 748203"/>
                <a:gd name="connsiteX37" fmla="*/ 83915 w 456930"/>
                <a:gd name="connsiteY37" fmla="*/ 137973 h 748203"/>
                <a:gd name="connsiteX38" fmla="*/ 83915 w 456930"/>
                <a:gd name="connsiteY38" fmla="*/ 144944 h 748203"/>
                <a:gd name="connsiteX39" fmla="*/ 72373 w 456930"/>
                <a:gd name="connsiteY39" fmla="*/ 179661 h 748203"/>
                <a:gd name="connsiteX40" fmla="*/ 33175 w 456930"/>
                <a:gd name="connsiteY40" fmla="*/ 202292 h 748203"/>
                <a:gd name="connsiteX41" fmla="*/ 32270 w 456930"/>
                <a:gd name="connsiteY41" fmla="*/ 202519 h 748203"/>
                <a:gd name="connsiteX42" fmla="*/ 31274 w 456930"/>
                <a:gd name="connsiteY42" fmla="*/ 202247 h 748203"/>
                <a:gd name="connsiteX43" fmla="*/ 30414 w 456930"/>
                <a:gd name="connsiteY43" fmla="*/ 200618 h 748203"/>
                <a:gd name="connsiteX44" fmla="*/ 30912 w 456930"/>
                <a:gd name="connsiteY44" fmla="*/ 183734 h 748203"/>
                <a:gd name="connsiteX45" fmla="*/ 28785 w 456930"/>
                <a:gd name="connsiteY45" fmla="*/ 180294 h 748203"/>
                <a:gd name="connsiteX46" fmla="*/ 11042 w 456930"/>
                <a:gd name="connsiteY46" fmla="*/ 184006 h 748203"/>
                <a:gd name="connsiteX47" fmla="*/ 88 w 456930"/>
                <a:gd name="connsiteY47" fmla="*/ 196227 h 748203"/>
                <a:gd name="connsiteX48" fmla="*/ 11947 w 456930"/>
                <a:gd name="connsiteY48" fmla="*/ 200753 h 748203"/>
                <a:gd name="connsiteX49" fmla="*/ 22403 w 456930"/>
                <a:gd name="connsiteY49" fmla="*/ 202971 h 748203"/>
                <a:gd name="connsiteX50" fmla="*/ 4931 w 456930"/>
                <a:gd name="connsiteY50" fmla="*/ 218361 h 748203"/>
                <a:gd name="connsiteX51" fmla="*/ 13984 w 456930"/>
                <a:gd name="connsiteY51" fmla="*/ 238955 h 748203"/>
                <a:gd name="connsiteX52" fmla="*/ 36615 w 456930"/>
                <a:gd name="connsiteY52" fmla="*/ 261859 h 748203"/>
                <a:gd name="connsiteX53" fmla="*/ 67123 w 456930"/>
                <a:gd name="connsiteY53" fmla="*/ 269101 h 748203"/>
                <a:gd name="connsiteX54" fmla="*/ 93642 w 456930"/>
                <a:gd name="connsiteY54" fmla="*/ 278393 h 748203"/>
                <a:gd name="connsiteX55" fmla="*/ 93828 w 456930"/>
                <a:gd name="connsiteY55" fmla="*/ 278787 h 748203"/>
                <a:gd name="connsiteX56" fmla="*/ 105641 w 456930"/>
                <a:gd name="connsiteY56" fmla="*/ 308389 h 748203"/>
                <a:gd name="connsiteX57" fmla="*/ 121665 w 456930"/>
                <a:gd name="connsiteY57" fmla="*/ 313142 h 748203"/>
                <a:gd name="connsiteX58" fmla="*/ 131894 w 456930"/>
                <a:gd name="connsiteY58" fmla="*/ 317668 h 748203"/>
                <a:gd name="connsiteX59" fmla="*/ 133614 w 456930"/>
                <a:gd name="connsiteY59" fmla="*/ 357590 h 748203"/>
                <a:gd name="connsiteX60" fmla="*/ 122932 w 456930"/>
                <a:gd name="connsiteY60" fmla="*/ 374745 h 748203"/>
                <a:gd name="connsiteX61" fmla="*/ 131441 w 456930"/>
                <a:gd name="connsiteY61" fmla="*/ 409507 h 748203"/>
                <a:gd name="connsiteX62" fmla="*/ 163940 w 456930"/>
                <a:gd name="connsiteY62" fmla="*/ 415391 h 748203"/>
                <a:gd name="connsiteX63" fmla="*/ 174668 w 456930"/>
                <a:gd name="connsiteY63" fmla="*/ 398191 h 748203"/>
                <a:gd name="connsiteX64" fmla="*/ 184716 w 456930"/>
                <a:gd name="connsiteY64" fmla="*/ 400680 h 748203"/>
                <a:gd name="connsiteX65" fmla="*/ 188473 w 456930"/>
                <a:gd name="connsiteY65" fmla="*/ 421049 h 748203"/>
                <a:gd name="connsiteX66" fmla="*/ 172767 w 456930"/>
                <a:gd name="connsiteY66" fmla="*/ 440105 h 748203"/>
                <a:gd name="connsiteX67" fmla="*/ 168240 w 456930"/>
                <a:gd name="connsiteY67" fmla="*/ 477854 h 748203"/>
                <a:gd name="connsiteX68" fmla="*/ 147283 w 456930"/>
                <a:gd name="connsiteY68" fmla="*/ 489170 h 748203"/>
                <a:gd name="connsiteX69" fmla="*/ 146650 w 456930"/>
                <a:gd name="connsiteY69" fmla="*/ 521578 h 748203"/>
                <a:gd name="connsiteX70" fmla="*/ 153892 w 456930"/>
                <a:gd name="connsiteY70" fmla="*/ 558060 h 748203"/>
                <a:gd name="connsiteX71" fmla="*/ 148641 w 456930"/>
                <a:gd name="connsiteY71" fmla="*/ 584132 h 748203"/>
                <a:gd name="connsiteX72" fmla="*/ 145382 w 456930"/>
                <a:gd name="connsiteY72" fmla="*/ 608890 h 748203"/>
                <a:gd name="connsiteX73" fmla="*/ 158599 w 456930"/>
                <a:gd name="connsiteY73" fmla="*/ 631522 h 748203"/>
                <a:gd name="connsiteX74" fmla="*/ 180597 w 456930"/>
                <a:gd name="connsiteY74" fmla="*/ 630662 h 748203"/>
                <a:gd name="connsiteX75" fmla="*/ 181864 w 456930"/>
                <a:gd name="connsiteY75" fmla="*/ 652886 h 748203"/>
                <a:gd name="connsiteX76" fmla="*/ 170775 w 456930"/>
                <a:gd name="connsiteY76" fmla="*/ 670720 h 748203"/>
                <a:gd name="connsiteX77" fmla="*/ 161722 w 456930"/>
                <a:gd name="connsiteY77" fmla="*/ 694800 h 748203"/>
                <a:gd name="connsiteX78" fmla="*/ 187477 w 456930"/>
                <a:gd name="connsiteY78" fmla="*/ 687920 h 748203"/>
                <a:gd name="connsiteX79" fmla="*/ 202142 w 456930"/>
                <a:gd name="connsiteY79" fmla="*/ 668004 h 748203"/>
                <a:gd name="connsiteX80" fmla="*/ 213684 w 456930"/>
                <a:gd name="connsiteY80" fmla="*/ 642928 h 748203"/>
                <a:gd name="connsiteX81" fmla="*/ 236316 w 456930"/>
                <a:gd name="connsiteY81" fmla="*/ 641797 h 748203"/>
                <a:gd name="connsiteX82" fmla="*/ 226675 w 456930"/>
                <a:gd name="connsiteY82" fmla="*/ 661713 h 748203"/>
                <a:gd name="connsiteX83" fmla="*/ 207393 w 456930"/>
                <a:gd name="connsiteY83" fmla="*/ 676151 h 748203"/>
                <a:gd name="connsiteX84" fmla="*/ 217668 w 456930"/>
                <a:gd name="connsiteY84" fmla="*/ 690228 h 748203"/>
                <a:gd name="connsiteX85" fmla="*/ 232604 w 456930"/>
                <a:gd name="connsiteY85" fmla="*/ 700412 h 748203"/>
                <a:gd name="connsiteX86" fmla="*/ 228893 w 456930"/>
                <a:gd name="connsiteY86" fmla="*/ 719287 h 748203"/>
                <a:gd name="connsiteX87" fmla="*/ 223009 w 456930"/>
                <a:gd name="connsiteY87" fmla="*/ 736442 h 748203"/>
                <a:gd name="connsiteX88" fmla="*/ 237312 w 456930"/>
                <a:gd name="connsiteY88" fmla="*/ 732187 h 748203"/>
                <a:gd name="connsiteX89" fmla="*/ 250348 w 456930"/>
                <a:gd name="connsiteY89" fmla="*/ 721641 h 748203"/>
                <a:gd name="connsiteX90" fmla="*/ 272708 w 456930"/>
                <a:gd name="connsiteY90" fmla="*/ 719604 h 748203"/>
                <a:gd name="connsiteX91" fmla="*/ 295339 w 456930"/>
                <a:gd name="connsiteY91" fmla="*/ 728249 h 748203"/>
                <a:gd name="connsiteX92" fmla="*/ 292668 w 456930"/>
                <a:gd name="connsiteY92" fmla="*/ 744453 h 748203"/>
                <a:gd name="connsiteX93" fmla="*/ 313716 w 456930"/>
                <a:gd name="connsiteY93" fmla="*/ 744453 h 748203"/>
                <a:gd name="connsiteX94" fmla="*/ 326163 w 456930"/>
                <a:gd name="connsiteY94" fmla="*/ 724311 h 748203"/>
                <a:gd name="connsiteX95" fmla="*/ 326933 w 456930"/>
                <a:gd name="connsiteY95" fmla="*/ 704350 h 748203"/>
                <a:gd name="connsiteX96" fmla="*/ 317880 w 456930"/>
                <a:gd name="connsiteY96" fmla="*/ 678686 h 748203"/>
                <a:gd name="connsiteX97" fmla="*/ 303486 w 456930"/>
                <a:gd name="connsiteY97" fmla="*/ 668864 h 748203"/>
                <a:gd name="connsiteX98" fmla="*/ 309235 w 456930"/>
                <a:gd name="connsiteY98" fmla="*/ 658091 h 748203"/>
                <a:gd name="connsiteX99" fmla="*/ 307153 w 456930"/>
                <a:gd name="connsiteY99" fmla="*/ 650623 h 748203"/>
                <a:gd name="connsiteX100" fmla="*/ 306700 w 456930"/>
                <a:gd name="connsiteY100" fmla="*/ 636048 h 748203"/>
                <a:gd name="connsiteX101" fmla="*/ 332500 w 456930"/>
                <a:gd name="connsiteY101" fmla="*/ 643472 h 748203"/>
                <a:gd name="connsiteX102" fmla="*/ 363007 w 456930"/>
                <a:gd name="connsiteY102" fmla="*/ 639534 h 748203"/>
                <a:gd name="connsiteX103" fmla="*/ 391297 w 456930"/>
                <a:gd name="connsiteY103" fmla="*/ 636863 h 748203"/>
                <a:gd name="connsiteX104" fmla="*/ 399806 w 456930"/>
                <a:gd name="connsiteY104" fmla="*/ 593456 h 748203"/>
                <a:gd name="connsiteX105" fmla="*/ 399806 w 456930"/>
                <a:gd name="connsiteY105" fmla="*/ 551633 h 748203"/>
                <a:gd name="connsiteX106" fmla="*/ 404332 w 456930"/>
                <a:gd name="connsiteY106" fmla="*/ 503518 h 748203"/>
                <a:gd name="connsiteX107" fmla="*/ 424610 w 456930"/>
                <a:gd name="connsiteY107" fmla="*/ 474776 h 748203"/>
                <a:gd name="connsiteX108" fmla="*/ 413611 w 456930"/>
                <a:gd name="connsiteY108" fmla="*/ 441870 h 748203"/>
                <a:gd name="connsiteX109" fmla="*/ 410941 w 456930"/>
                <a:gd name="connsiteY109" fmla="*/ 395022 h 748203"/>
                <a:gd name="connsiteX110" fmla="*/ 420672 w 456930"/>
                <a:gd name="connsiteY110" fmla="*/ 366099 h 748203"/>
                <a:gd name="connsiteX111" fmla="*/ 426466 w 456930"/>
                <a:gd name="connsiteY111" fmla="*/ 347451 h 748203"/>
                <a:gd name="connsiteX112" fmla="*/ 429635 w 456930"/>
                <a:gd name="connsiteY112" fmla="*/ 349307 h 748203"/>
                <a:gd name="connsiteX113" fmla="*/ 439683 w 456930"/>
                <a:gd name="connsiteY113" fmla="*/ 332424 h 748203"/>
                <a:gd name="connsiteX114" fmla="*/ 453986 w 456930"/>
                <a:gd name="connsiteY114" fmla="*/ 315043 h 748203"/>
                <a:gd name="connsiteX115" fmla="*/ 456792 w 456930"/>
                <a:gd name="connsiteY115" fmla="*/ 313323 h 748203"/>
                <a:gd name="connsiteX116" fmla="*/ 456385 w 456930"/>
                <a:gd name="connsiteY116" fmla="*/ 313096 h 7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56930" h="748203">
                  <a:moveTo>
                    <a:pt x="456385" y="313096"/>
                  </a:moveTo>
                  <a:lnTo>
                    <a:pt x="445205" y="296892"/>
                  </a:lnTo>
                  <a:cubicBezTo>
                    <a:pt x="439909" y="300151"/>
                    <a:pt x="422121" y="311059"/>
                    <a:pt x="410715" y="317985"/>
                  </a:cubicBezTo>
                  <a:cubicBezTo>
                    <a:pt x="405831" y="321017"/>
                    <a:pt x="401200" y="324439"/>
                    <a:pt x="396864" y="328214"/>
                  </a:cubicBezTo>
                  <a:cubicBezTo>
                    <a:pt x="391700" y="333080"/>
                    <a:pt x="385643" y="336905"/>
                    <a:pt x="379030" y="339485"/>
                  </a:cubicBezTo>
                  <a:cubicBezTo>
                    <a:pt x="362862" y="344301"/>
                    <a:pt x="346111" y="346863"/>
                    <a:pt x="329241" y="347089"/>
                  </a:cubicBezTo>
                  <a:lnTo>
                    <a:pt x="327295" y="347089"/>
                  </a:lnTo>
                  <a:lnTo>
                    <a:pt x="327295" y="278787"/>
                  </a:lnTo>
                  <a:cubicBezTo>
                    <a:pt x="325484" y="274261"/>
                    <a:pt x="305840" y="224471"/>
                    <a:pt x="301721" y="216052"/>
                  </a:cubicBezTo>
                  <a:cubicBezTo>
                    <a:pt x="299725" y="210616"/>
                    <a:pt x="299517" y="204687"/>
                    <a:pt x="301133" y="199124"/>
                  </a:cubicBezTo>
                  <a:cubicBezTo>
                    <a:pt x="302296" y="194471"/>
                    <a:pt x="302450" y="189628"/>
                    <a:pt x="301585" y="184911"/>
                  </a:cubicBezTo>
                  <a:cubicBezTo>
                    <a:pt x="299290" y="177669"/>
                    <a:pt x="296588" y="170567"/>
                    <a:pt x="293483" y="163638"/>
                  </a:cubicBezTo>
                  <a:cubicBezTo>
                    <a:pt x="290496" y="156486"/>
                    <a:pt x="287418" y="149063"/>
                    <a:pt x="284928" y="141957"/>
                  </a:cubicBezTo>
                  <a:cubicBezTo>
                    <a:pt x="283462" y="138417"/>
                    <a:pt x="281814" y="134959"/>
                    <a:pt x="279995" y="131591"/>
                  </a:cubicBezTo>
                  <a:lnTo>
                    <a:pt x="279995" y="131591"/>
                  </a:lnTo>
                  <a:lnTo>
                    <a:pt x="279678" y="131093"/>
                  </a:lnTo>
                  <a:cubicBezTo>
                    <a:pt x="279035" y="129849"/>
                    <a:pt x="278325" y="128640"/>
                    <a:pt x="277551" y="127472"/>
                  </a:cubicBezTo>
                  <a:lnTo>
                    <a:pt x="277551" y="127472"/>
                  </a:lnTo>
                  <a:cubicBezTo>
                    <a:pt x="271381" y="117668"/>
                    <a:pt x="264705" y="108195"/>
                    <a:pt x="257544" y="99092"/>
                  </a:cubicBezTo>
                  <a:cubicBezTo>
                    <a:pt x="257064" y="98522"/>
                    <a:pt x="256979" y="97716"/>
                    <a:pt x="257318" y="97056"/>
                  </a:cubicBezTo>
                  <a:cubicBezTo>
                    <a:pt x="261785" y="89103"/>
                    <a:pt x="267031" y="81612"/>
                    <a:pt x="272979" y="74696"/>
                  </a:cubicBezTo>
                  <a:cubicBezTo>
                    <a:pt x="278388" y="68232"/>
                    <a:pt x="282285" y="60637"/>
                    <a:pt x="284385" y="52471"/>
                  </a:cubicBezTo>
                  <a:cubicBezTo>
                    <a:pt x="283426" y="52616"/>
                    <a:pt x="282457" y="52693"/>
                    <a:pt x="281488" y="52698"/>
                  </a:cubicBezTo>
                  <a:cubicBezTo>
                    <a:pt x="280248" y="52698"/>
                    <a:pt x="279008" y="52603"/>
                    <a:pt x="277777" y="52426"/>
                  </a:cubicBezTo>
                  <a:cubicBezTo>
                    <a:pt x="270123" y="50625"/>
                    <a:pt x="263845" y="45175"/>
                    <a:pt x="260984" y="37851"/>
                  </a:cubicBezTo>
                  <a:lnTo>
                    <a:pt x="255372" y="38757"/>
                  </a:lnTo>
                  <a:cubicBezTo>
                    <a:pt x="254878" y="38793"/>
                    <a:pt x="254385" y="38666"/>
                    <a:pt x="253969" y="38395"/>
                  </a:cubicBezTo>
                  <a:cubicBezTo>
                    <a:pt x="253579" y="38078"/>
                    <a:pt x="253321" y="37625"/>
                    <a:pt x="253244" y="37127"/>
                  </a:cubicBezTo>
                  <a:lnTo>
                    <a:pt x="252294" y="29704"/>
                  </a:lnTo>
                  <a:cubicBezTo>
                    <a:pt x="248265" y="30745"/>
                    <a:pt x="239530" y="32510"/>
                    <a:pt x="234189" y="29704"/>
                  </a:cubicBezTo>
                  <a:cubicBezTo>
                    <a:pt x="230205" y="27667"/>
                    <a:pt x="225770" y="21059"/>
                    <a:pt x="221424" y="14677"/>
                  </a:cubicBezTo>
                  <a:cubicBezTo>
                    <a:pt x="218985" y="10585"/>
                    <a:pt x="216070" y="6806"/>
                    <a:pt x="212734" y="3406"/>
                  </a:cubicBezTo>
                  <a:cubicBezTo>
                    <a:pt x="208420" y="953"/>
                    <a:pt x="203527" y="-296"/>
                    <a:pt x="198567" y="-215"/>
                  </a:cubicBezTo>
                  <a:cubicBezTo>
                    <a:pt x="182136" y="10694"/>
                    <a:pt x="167969" y="19973"/>
                    <a:pt x="161360" y="24092"/>
                  </a:cubicBezTo>
                  <a:cubicBezTo>
                    <a:pt x="152869" y="29333"/>
                    <a:pt x="143477" y="32940"/>
                    <a:pt x="133659" y="34728"/>
                  </a:cubicBezTo>
                  <a:cubicBezTo>
                    <a:pt x="124960" y="36104"/>
                    <a:pt x="116713" y="39549"/>
                    <a:pt x="109625" y="44777"/>
                  </a:cubicBezTo>
                  <a:cubicBezTo>
                    <a:pt x="93783" y="56862"/>
                    <a:pt x="83100" y="94566"/>
                    <a:pt x="82059" y="98187"/>
                  </a:cubicBezTo>
                  <a:cubicBezTo>
                    <a:pt x="82286" y="100858"/>
                    <a:pt x="83734" y="119370"/>
                    <a:pt x="83915" y="137973"/>
                  </a:cubicBezTo>
                  <a:lnTo>
                    <a:pt x="83915" y="144944"/>
                  </a:lnTo>
                  <a:cubicBezTo>
                    <a:pt x="83915" y="164090"/>
                    <a:pt x="83915" y="172102"/>
                    <a:pt x="72373" y="179661"/>
                  </a:cubicBezTo>
                  <a:cubicBezTo>
                    <a:pt x="60831" y="187220"/>
                    <a:pt x="33447" y="202292"/>
                    <a:pt x="33175" y="202292"/>
                  </a:cubicBezTo>
                  <a:cubicBezTo>
                    <a:pt x="32899" y="202451"/>
                    <a:pt x="32587" y="202532"/>
                    <a:pt x="32270" y="202519"/>
                  </a:cubicBezTo>
                  <a:cubicBezTo>
                    <a:pt x="31921" y="202519"/>
                    <a:pt x="31577" y="202424"/>
                    <a:pt x="31274" y="202247"/>
                  </a:cubicBezTo>
                  <a:cubicBezTo>
                    <a:pt x="30713" y="201903"/>
                    <a:pt x="30382" y="201278"/>
                    <a:pt x="30414" y="200618"/>
                  </a:cubicBezTo>
                  <a:lnTo>
                    <a:pt x="30912" y="183734"/>
                  </a:lnTo>
                  <a:lnTo>
                    <a:pt x="28785" y="180294"/>
                  </a:lnTo>
                  <a:lnTo>
                    <a:pt x="11042" y="184006"/>
                  </a:lnTo>
                  <a:cubicBezTo>
                    <a:pt x="7330" y="188532"/>
                    <a:pt x="1355" y="190795"/>
                    <a:pt x="88" y="196227"/>
                  </a:cubicBezTo>
                  <a:cubicBezTo>
                    <a:pt x="-1677" y="203786"/>
                    <a:pt x="7330" y="206411"/>
                    <a:pt x="11947" y="200753"/>
                  </a:cubicBezTo>
                  <a:cubicBezTo>
                    <a:pt x="16564" y="195095"/>
                    <a:pt x="24123" y="194688"/>
                    <a:pt x="22403" y="202971"/>
                  </a:cubicBezTo>
                  <a:cubicBezTo>
                    <a:pt x="20683" y="211254"/>
                    <a:pt x="14572" y="211028"/>
                    <a:pt x="4931" y="218361"/>
                  </a:cubicBezTo>
                  <a:cubicBezTo>
                    <a:pt x="-4710" y="225693"/>
                    <a:pt x="3483" y="234655"/>
                    <a:pt x="13984" y="238955"/>
                  </a:cubicBezTo>
                  <a:cubicBezTo>
                    <a:pt x="24485" y="243255"/>
                    <a:pt x="30641" y="249909"/>
                    <a:pt x="36615" y="261859"/>
                  </a:cubicBezTo>
                  <a:cubicBezTo>
                    <a:pt x="42590" y="273808"/>
                    <a:pt x="56259" y="273989"/>
                    <a:pt x="67123" y="269101"/>
                  </a:cubicBezTo>
                  <a:cubicBezTo>
                    <a:pt x="77013" y="264343"/>
                    <a:pt x="88885" y="268503"/>
                    <a:pt x="93642" y="278393"/>
                  </a:cubicBezTo>
                  <a:cubicBezTo>
                    <a:pt x="93705" y="278524"/>
                    <a:pt x="93769" y="278656"/>
                    <a:pt x="93828" y="278787"/>
                  </a:cubicBezTo>
                  <a:cubicBezTo>
                    <a:pt x="99667" y="289197"/>
                    <a:pt x="95729" y="300332"/>
                    <a:pt x="105641" y="308389"/>
                  </a:cubicBezTo>
                  <a:cubicBezTo>
                    <a:pt x="110435" y="311440"/>
                    <a:pt x="115984" y="313083"/>
                    <a:pt x="121665" y="313142"/>
                  </a:cubicBezTo>
                  <a:cubicBezTo>
                    <a:pt x="125535" y="313264"/>
                    <a:pt x="129201" y="314889"/>
                    <a:pt x="131894" y="317668"/>
                  </a:cubicBezTo>
                  <a:cubicBezTo>
                    <a:pt x="140041" y="326177"/>
                    <a:pt x="137235" y="348311"/>
                    <a:pt x="133614" y="357590"/>
                  </a:cubicBezTo>
                  <a:cubicBezTo>
                    <a:pt x="129993" y="366869"/>
                    <a:pt x="123701" y="365466"/>
                    <a:pt x="122932" y="374745"/>
                  </a:cubicBezTo>
                  <a:cubicBezTo>
                    <a:pt x="122162" y="384024"/>
                    <a:pt x="119492" y="392850"/>
                    <a:pt x="131441" y="409507"/>
                  </a:cubicBezTo>
                  <a:cubicBezTo>
                    <a:pt x="143391" y="426163"/>
                    <a:pt x="155974" y="418559"/>
                    <a:pt x="163940" y="415391"/>
                  </a:cubicBezTo>
                  <a:cubicBezTo>
                    <a:pt x="171907" y="412222"/>
                    <a:pt x="172993" y="405297"/>
                    <a:pt x="174668" y="398191"/>
                  </a:cubicBezTo>
                  <a:cubicBezTo>
                    <a:pt x="176342" y="391085"/>
                    <a:pt x="184309" y="390949"/>
                    <a:pt x="184716" y="400680"/>
                  </a:cubicBezTo>
                  <a:cubicBezTo>
                    <a:pt x="185123" y="410412"/>
                    <a:pt x="191415" y="412222"/>
                    <a:pt x="188473" y="421049"/>
                  </a:cubicBezTo>
                  <a:cubicBezTo>
                    <a:pt x="185531" y="429875"/>
                    <a:pt x="179058" y="427521"/>
                    <a:pt x="172767" y="440105"/>
                  </a:cubicBezTo>
                  <a:cubicBezTo>
                    <a:pt x="166475" y="452688"/>
                    <a:pt x="174668" y="472196"/>
                    <a:pt x="168240" y="477854"/>
                  </a:cubicBezTo>
                  <a:cubicBezTo>
                    <a:pt x="161813" y="483512"/>
                    <a:pt x="153756" y="476813"/>
                    <a:pt x="147283" y="489170"/>
                  </a:cubicBezTo>
                  <a:cubicBezTo>
                    <a:pt x="140811" y="501526"/>
                    <a:pt x="146876" y="511484"/>
                    <a:pt x="146650" y="521578"/>
                  </a:cubicBezTo>
                  <a:cubicBezTo>
                    <a:pt x="146423" y="531672"/>
                    <a:pt x="142893" y="548102"/>
                    <a:pt x="153892" y="558060"/>
                  </a:cubicBezTo>
                  <a:cubicBezTo>
                    <a:pt x="164891" y="568018"/>
                    <a:pt x="157015" y="579651"/>
                    <a:pt x="148641" y="584132"/>
                  </a:cubicBezTo>
                  <a:cubicBezTo>
                    <a:pt x="140268" y="588613"/>
                    <a:pt x="134474" y="600924"/>
                    <a:pt x="145382" y="608890"/>
                  </a:cubicBezTo>
                  <a:cubicBezTo>
                    <a:pt x="156291" y="616857"/>
                    <a:pt x="151493" y="628580"/>
                    <a:pt x="158599" y="631522"/>
                  </a:cubicBezTo>
                  <a:cubicBezTo>
                    <a:pt x="165706" y="634464"/>
                    <a:pt x="168240" y="626996"/>
                    <a:pt x="180597" y="630662"/>
                  </a:cubicBezTo>
                  <a:cubicBezTo>
                    <a:pt x="192954" y="634328"/>
                    <a:pt x="188156" y="648767"/>
                    <a:pt x="181864" y="652886"/>
                  </a:cubicBezTo>
                  <a:cubicBezTo>
                    <a:pt x="175573" y="657005"/>
                    <a:pt x="174305" y="662754"/>
                    <a:pt x="170775" y="670720"/>
                  </a:cubicBezTo>
                  <a:cubicBezTo>
                    <a:pt x="167244" y="678686"/>
                    <a:pt x="155476" y="684751"/>
                    <a:pt x="161722" y="694800"/>
                  </a:cubicBezTo>
                  <a:cubicBezTo>
                    <a:pt x="167969" y="704848"/>
                    <a:pt x="185621" y="696520"/>
                    <a:pt x="187477" y="687920"/>
                  </a:cubicBezTo>
                  <a:cubicBezTo>
                    <a:pt x="189333" y="679320"/>
                    <a:pt x="194402" y="675110"/>
                    <a:pt x="202142" y="668004"/>
                  </a:cubicBezTo>
                  <a:cubicBezTo>
                    <a:pt x="209882" y="660898"/>
                    <a:pt x="206352" y="651438"/>
                    <a:pt x="213684" y="642928"/>
                  </a:cubicBezTo>
                  <a:cubicBezTo>
                    <a:pt x="221017" y="634419"/>
                    <a:pt x="232378" y="635505"/>
                    <a:pt x="236316" y="641797"/>
                  </a:cubicBezTo>
                  <a:cubicBezTo>
                    <a:pt x="240254" y="648088"/>
                    <a:pt x="232333" y="655376"/>
                    <a:pt x="226675" y="661713"/>
                  </a:cubicBezTo>
                  <a:cubicBezTo>
                    <a:pt x="221017" y="668049"/>
                    <a:pt x="209249" y="669226"/>
                    <a:pt x="207393" y="676151"/>
                  </a:cubicBezTo>
                  <a:cubicBezTo>
                    <a:pt x="205537" y="683077"/>
                    <a:pt x="209701" y="691450"/>
                    <a:pt x="217668" y="690228"/>
                  </a:cubicBezTo>
                  <a:cubicBezTo>
                    <a:pt x="225634" y="689006"/>
                    <a:pt x="228893" y="694755"/>
                    <a:pt x="232604" y="700412"/>
                  </a:cubicBezTo>
                  <a:cubicBezTo>
                    <a:pt x="236316" y="706070"/>
                    <a:pt x="231473" y="715032"/>
                    <a:pt x="228893" y="719287"/>
                  </a:cubicBezTo>
                  <a:cubicBezTo>
                    <a:pt x="226313" y="723542"/>
                    <a:pt x="217803" y="729833"/>
                    <a:pt x="223009" y="736442"/>
                  </a:cubicBezTo>
                  <a:cubicBezTo>
                    <a:pt x="228214" y="743050"/>
                    <a:pt x="234641" y="738796"/>
                    <a:pt x="237312" y="732187"/>
                  </a:cubicBezTo>
                  <a:cubicBezTo>
                    <a:pt x="239982" y="725579"/>
                    <a:pt x="246907" y="727661"/>
                    <a:pt x="250348" y="721641"/>
                  </a:cubicBezTo>
                  <a:cubicBezTo>
                    <a:pt x="253787" y="715621"/>
                    <a:pt x="264334" y="715530"/>
                    <a:pt x="272708" y="719604"/>
                  </a:cubicBezTo>
                  <a:cubicBezTo>
                    <a:pt x="281081" y="723678"/>
                    <a:pt x="289998" y="723089"/>
                    <a:pt x="295339" y="728249"/>
                  </a:cubicBezTo>
                  <a:cubicBezTo>
                    <a:pt x="300680" y="733409"/>
                    <a:pt x="290134" y="738660"/>
                    <a:pt x="292668" y="744453"/>
                  </a:cubicBezTo>
                  <a:cubicBezTo>
                    <a:pt x="295203" y="750247"/>
                    <a:pt x="304301" y="747939"/>
                    <a:pt x="313716" y="744453"/>
                  </a:cubicBezTo>
                  <a:cubicBezTo>
                    <a:pt x="323131" y="740968"/>
                    <a:pt x="324579" y="732821"/>
                    <a:pt x="326163" y="724311"/>
                  </a:cubicBezTo>
                  <a:cubicBezTo>
                    <a:pt x="327747" y="715802"/>
                    <a:pt x="322542" y="710732"/>
                    <a:pt x="326933" y="704350"/>
                  </a:cubicBezTo>
                  <a:cubicBezTo>
                    <a:pt x="331323" y="697968"/>
                    <a:pt x="321410" y="684073"/>
                    <a:pt x="317880" y="678686"/>
                  </a:cubicBezTo>
                  <a:cubicBezTo>
                    <a:pt x="314349" y="673300"/>
                    <a:pt x="305025" y="674160"/>
                    <a:pt x="303486" y="668864"/>
                  </a:cubicBezTo>
                  <a:cubicBezTo>
                    <a:pt x="301947" y="663568"/>
                    <a:pt x="308013" y="660264"/>
                    <a:pt x="309235" y="658091"/>
                  </a:cubicBezTo>
                  <a:cubicBezTo>
                    <a:pt x="310457" y="655919"/>
                    <a:pt x="310502" y="653565"/>
                    <a:pt x="307153" y="650623"/>
                  </a:cubicBezTo>
                  <a:cubicBezTo>
                    <a:pt x="303803" y="647681"/>
                    <a:pt x="298643" y="638674"/>
                    <a:pt x="306700" y="636048"/>
                  </a:cubicBezTo>
                  <a:cubicBezTo>
                    <a:pt x="314757" y="633423"/>
                    <a:pt x="320279" y="638311"/>
                    <a:pt x="332500" y="643472"/>
                  </a:cubicBezTo>
                  <a:cubicBezTo>
                    <a:pt x="344721" y="648631"/>
                    <a:pt x="353864" y="635641"/>
                    <a:pt x="363007" y="639534"/>
                  </a:cubicBezTo>
                  <a:cubicBezTo>
                    <a:pt x="372150" y="643426"/>
                    <a:pt x="382470" y="646957"/>
                    <a:pt x="391297" y="636863"/>
                  </a:cubicBezTo>
                  <a:cubicBezTo>
                    <a:pt x="400811" y="624542"/>
                    <a:pt x="403961" y="608456"/>
                    <a:pt x="399806" y="593456"/>
                  </a:cubicBezTo>
                  <a:cubicBezTo>
                    <a:pt x="395687" y="577116"/>
                    <a:pt x="396955" y="570824"/>
                    <a:pt x="399806" y="551633"/>
                  </a:cubicBezTo>
                  <a:cubicBezTo>
                    <a:pt x="402658" y="532441"/>
                    <a:pt x="400711" y="516101"/>
                    <a:pt x="404332" y="503518"/>
                  </a:cubicBezTo>
                  <a:cubicBezTo>
                    <a:pt x="407953" y="490935"/>
                    <a:pt x="423343" y="493289"/>
                    <a:pt x="424610" y="474776"/>
                  </a:cubicBezTo>
                  <a:cubicBezTo>
                    <a:pt x="425878" y="456263"/>
                    <a:pt x="420084" y="456218"/>
                    <a:pt x="413611" y="441870"/>
                  </a:cubicBezTo>
                  <a:cubicBezTo>
                    <a:pt x="407139" y="427521"/>
                    <a:pt x="405419" y="406021"/>
                    <a:pt x="410941" y="395022"/>
                  </a:cubicBezTo>
                  <a:cubicBezTo>
                    <a:pt x="416463" y="384024"/>
                    <a:pt x="420220" y="378049"/>
                    <a:pt x="420672" y="366099"/>
                  </a:cubicBezTo>
                  <a:cubicBezTo>
                    <a:pt x="421125" y="354150"/>
                    <a:pt x="420989" y="349307"/>
                    <a:pt x="426466" y="347451"/>
                  </a:cubicBezTo>
                  <a:cubicBezTo>
                    <a:pt x="427734" y="346998"/>
                    <a:pt x="428820" y="347723"/>
                    <a:pt x="429635" y="349307"/>
                  </a:cubicBezTo>
                  <a:cubicBezTo>
                    <a:pt x="434613" y="344373"/>
                    <a:pt x="439140" y="339620"/>
                    <a:pt x="439683" y="332424"/>
                  </a:cubicBezTo>
                  <a:cubicBezTo>
                    <a:pt x="440226" y="325227"/>
                    <a:pt x="442716" y="320157"/>
                    <a:pt x="453986" y="315043"/>
                  </a:cubicBezTo>
                  <a:cubicBezTo>
                    <a:pt x="454982" y="314576"/>
                    <a:pt x="455923" y="314002"/>
                    <a:pt x="456792" y="313323"/>
                  </a:cubicBezTo>
                  <a:cubicBezTo>
                    <a:pt x="456792" y="313323"/>
                    <a:pt x="456385" y="313187"/>
                    <a:pt x="456385" y="313096"/>
                  </a:cubicBezTo>
                  <a:close/>
                </a:path>
              </a:pathLst>
            </a:custGeom>
            <a:solidFill>
              <a:srgbClr val="FFF4D1"/>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3" name="Frihandsfigur: Form 162">
              <a:extLst>
                <a:ext uri="{FF2B5EF4-FFF2-40B4-BE49-F238E27FC236}">
                  <a16:creationId xmlns:a16="http://schemas.microsoft.com/office/drawing/2014/main" id="{7A62462B-F8E6-27EA-3AF1-7B8374E27E53}"/>
                </a:ext>
              </a:extLst>
            </p:cNvPr>
            <p:cNvSpPr/>
            <p:nvPr/>
          </p:nvSpPr>
          <p:spPr>
            <a:xfrm>
              <a:off x="10086024" y="1768415"/>
              <a:ext cx="112858" cy="167604"/>
            </a:xfrm>
            <a:custGeom>
              <a:avLst/>
              <a:gdLst>
                <a:gd name="connsiteX0" fmla="*/ 102350 w 112858"/>
                <a:gd name="connsiteY0" fmla="*/ 119467 h 167604"/>
                <a:gd name="connsiteX1" fmla="*/ 90582 w 112858"/>
                <a:gd name="connsiteY1" fmla="*/ 124446 h 167604"/>
                <a:gd name="connsiteX2" fmla="*/ 74378 w 112858"/>
                <a:gd name="connsiteY2" fmla="*/ 113764 h 167604"/>
                <a:gd name="connsiteX3" fmla="*/ 74921 w 112858"/>
                <a:gd name="connsiteY3" fmla="*/ 102630 h 167604"/>
                <a:gd name="connsiteX4" fmla="*/ 78089 w 112858"/>
                <a:gd name="connsiteY4" fmla="*/ 86425 h 167604"/>
                <a:gd name="connsiteX5" fmla="*/ 107329 w 112858"/>
                <a:gd name="connsiteY5" fmla="*/ 68320 h 167604"/>
                <a:gd name="connsiteX6" fmla="*/ 96014 w 112858"/>
                <a:gd name="connsiteY6" fmla="*/ 33287 h 167604"/>
                <a:gd name="connsiteX7" fmla="*/ 75555 w 112858"/>
                <a:gd name="connsiteY7" fmla="*/ 10927 h 167604"/>
                <a:gd name="connsiteX8" fmla="*/ 39706 w 112858"/>
                <a:gd name="connsiteY8" fmla="*/ 4318 h 167604"/>
                <a:gd name="connsiteX9" fmla="*/ 22235 w 112858"/>
                <a:gd name="connsiteY9" fmla="*/ 4952 h 167604"/>
                <a:gd name="connsiteX10" fmla="*/ 11553 w 112858"/>
                <a:gd name="connsiteY10" fmla="*/ 31838 h 167604"/>
                <a:gd name="connsiteX11" fmla="*/ 735 w 112858"/>
                <a:gd name="connsiteY11" fmla="*/ 50713 h 167604"/>
                <a:gd name="connsiteX12" fmla="*/ 3161 w 112858"/>
                <a:gd name="connsiteY12" fmla="*/ 59670 h 167604"/>
                <a:gd name="connsiteX13" fmla="*/ 11100 w 112858"/>
                <a:gd name="connsiteY13" fmla="*/ 58589 h 167604"/>
                <a:gd name="connsiteX14" fmla="*/ 31378 w 112858"/>
                <a:gd name="connsiteY14" fmla="*/ 51347 h 167604"/>
                <a:gd name="connsiteX15" fmla="*/ 40974 w 112858"/>
                <a:gd name="connsiteY15" fmla="*/ 77147 h 167604"/>
                <a:gd name="connsiteX16" fmla="*/ 48849 w 112858"/>
                <a:gd name="connsiteY16" fmla="*/ 105300 h 167604"/>
                <a:gd name="connsiteX17" fmla="*/ 51203 w 112858"/>
                <a:gd name="connsiteY17" fmla="*/ 132458 h 167604"/>
                <a:gd name="connsiteX18" fmla="*/ 71164 w 112858"/>
                <a:gd name="connsiteY18" fmla="*/ 148345 h 167604"/>
                <a:gd name="connsiteX19" fmla="*/ 99001 w 112858"/>
                <a:gd name="connsiteY19" fmla="*/ 167220 h 167604"/>
                <a:gd name="connsiteX20" fmla="*/ 109049 w 112858"/>
                <a:gd name="connsiteY20" fmla="*/ 146309 h 167604"/>
                <a:gd name="connsiteX21" fmla="*/ 112670 w 112858"/>
                <a:gd name="connsiteY21" fmla="*/ 127343 h 167604"/>
                <a:gd name="connsiteX22" fmla="*/ 106017 w 112858"/>
                <a:gd name="connsiteY22" fmla="*/ 118974 h 167604"/>
                <a:gd name="connsiteX23" fmla="*/ 102350 w 112858"/>
                <a:gd name="connsiteY23" fmla="*/ 119467 h 16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58" h="167604">
                  <a:moveTo>
                    <a:pt x="102350" y="119467"/>
                  </a:moveTo>
                  <a:cubicBezTo>
                    <a:pt x="97824" y="121776"/>
                    <a:pt x="97145" y="127026"/>
                    <a:pt x="90582" y="124446"/>
                  </a:cubicBezTo>
                  <a:cubicBezTo>
                    <a:pt x="84019" y="121866"/>
                    <a:pt x="79583" y="116390"/>
                    <a:pt x="74378" y="113764"/>
                  </a:cubicBezTo>
                  <a:cubicBezTo>
                    <a:pt x="69173" y="111139"/>
                    <a:pt x="69489" y="106341"/>
                    <a:pt x="74921" y="102630"/>
                  </a:cubicBezTo>
                  <a:cubicBezTo>
                    <a:pt x="81846" y="98103"/>
                    <a:pt x="75962" y="93079"/>
                    <a:pt x="78089" y="86425"/>
                  </a:cubicBezTo>
                  <a:cubicBezTo>
                    <a:pt x="81167" y="76875"/>
                    <a:pt x="101038" y="85022"/>
                    <a:pt x="107329" y="68320"/>
                  </a:cubicBezTo>
                  <a:cubicBezTo>
                    <a:pt x="113621" y="51618"/>
                    <a:pt x="101355" y="46006"/>
                    <a:pt x="96014" y="33287"/>
                  </a:cubicBezTo>
                  <a:cubicBezTo>
                    <a:pt x="90672" y="20568"/>
                    <a:pt x="87187" y="17082"/>
                    <a:pt x="75555" y="10927"/>
                  </a:cubicBezTo>
                  <a:cubicBezTo>
                    <a:pt x="63922" y="4771"/>
                    <a:pt x="45047" y="9388"/>
                    <a:pt x="39706" y="4318"/>
                  </a:cubicBezTo>
                  <a:cubicBezTo>
                    <a:pt x="34365" y="-751"/>
                    <a:pt x="28074" y="-2879"/>
                    <a:pt x="22235" y="4952"/>
                  </a:cubicBezTo>
                  <a:cubicBezTo>
                    <a:pt x="16396" y="12782"/>
                    <a:pt x="21013" y="24958"/>
                    <a:pt x="11553" y="31838"/>
                  </a:cubicBezTo>
                  <a:cubicBezTo>
                    <a:pt x="2093" y="38718"/>
                    <a:pt x="3858" y="45417"/>
                    <a:pt x="735" y="50713"/>
                  </a:cubicBezTo>
                  <a:cubicBezTo>
                    <a:pt x="-1071" y="53859"/>
                    <a:pt x="15" y="57869"/>
                    <a:pt x="3161" y="59670"/>
                  </a:cubicBezTo>
                  <a:cubicBezTo>
                    <a:pt x="5745" y="61155"/>
                    <a:pt x="9004" y="60711"/>
                    <a:pt x="11100" y="58589"/>
                  </a:cubicBezTo>
                  <a:cubicBezTo>
                    <a:pt x="18342" y="53067"/>
                    <a:pt x="25539" y="47409"/>
                    <a:pt x="31378" y="51347"/>
                  </a:cubicBezTo>
                  <a:cubicBezTo>
                    <a:pt x="37217" y="55284"/>
                    <a:pt x="32645" y="69452"/>
                    <a:pt x="40974" y="77147"/>
                  </a:cubicBezTo>
                  <a:cubicBezTo>
                    <a:pt x="49302" y="84841"/>
                    <a:pt x="49302" y="96655"/>
                    <a:pt x="48849" y="105300"/>
                  </a:cubicBezTo>
                  <a:cubicBezTo>
                    <a:pt x="48397" y="113945"/>
                    <a:pt x="42875" y="127615"/>
                    <a:pt x="51203" y="132458"/>
                  </a:cubicBezTo>
                  <a:cubicBezTo>
                    <a:pt x="59531" y="137301"/>
                    <a:pt x="64239" y="137346"/>
                    <a:pt x="71164" y="148345"/>
                  </a:cubicBezTo>
                  <a:cubicBezTo>
                    <a:pt x="78089" y="159344"/>
                    <a:pt x="88636" y="168759"/>
                    <a:pt x="99001" y="167220"/>
                  </a:cubicBezTo>
                  <a:cubicBezTo>
                    <a:pt x="109366" y="165681"/>
                    <a:pt x="109683" y="153370"/>
                    <a:pt x="109049" y="146309"/>
                  </a:cubicBezTo>
                  <a:cubicBezTo>
                    <a:pt x="108416" y="139247"/>
                    <a:pt x="112489" y="134269"/>
                    <a:pt x="112670" y="127343"/>
                  </a:cubicBezTo>
                  <a:cubicBezTo>
                    <a:pt x="113146" y="123197"/>
                    <a:pt x="110167" y="119449"/>
                    <a:pt x="106017" y="118974"/>
                  </a:cubicBezTo>
                  <a:cubicBezTo>
                    <a:pt x="104772" y="118834"/>
                    <a:pt x="103514" y="119001"/>
                    <a:pt x="102350" y="119467"/>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4" name="Frihandsfigur: Form 163">
              <a:extLst>
                <a:ext uri="{FF2B5EF4-FFF2-40B4-BE49-F238E27FC236}">
                  <a16:creationId xmlns:a16="http://schemas.microsoft.com/office/drawing/2014/main" id="{95D98444-C690-A8CB-2419-C583E7AF711B}"/>
                </a:ext>
              </a:extLst>
            </p:cNvPr>
            <p:cNvSpPr/>
            <p:nvPr/>
          </p:nvSpPr>
          <p:spPr>
            <a:xfrm>
              <a:off x="9709436" y="1671285"/>
              <a:ext cx="153007" cy="196784"/>
            </a:xfrm>
            <a:custGeom>
              <a:avLst/>
              <a:gdLst>
                <a:gd name="connsiteX0" fmla="*/ 138288 w 153007"/>
                <a:gd name="connsiteY0" fmla="*/ 103394 h 196784"/>
                <a:gd name="connsiteX1" fmla="*/ 146481 w 153007"/>
                <a:gd name="connsiteY1" fmla="*/ 46770 h 196784"/>
                <a:gd name="connsiteX2" fmla="*/ 105246 w 153007"/>
                <a:gd name="connsiteY2" fmla="*/ 4947 h 196784"/>
                <a:gd name="connsiteX3" fmla="*/ 80125 w 153007"/>
                <a:gd name="connsiteY3" fmla="*/ 8703 h 196784"/>
                <a:gd name="connsiteX4" fmla="*/ 85783 w 153007"/>
                <a:gd name="connsiteY4" fmla="*/ 35137 h 196784"/>
                <a:gd name="connsiteX5" fmla="*/ 61884 w 153007"/>
                <a:gd name="connsiteY5" fmla="*/ 39663 h 196784"/>
                <a:gd name="connsiteX6" fmla="*/ 44865 w 153007"/>
                <a:gd name="connsiteY6" fmla="*/ 54148 h 196784"/>
                <a:gd name="connsiteX7" fmla="*/ 13181 w 153007"/>
                <a:gd name="connsiteY7" fmla="*/ 61390 h 196784"/>
                <a:gd name="connsiteX8" fmla="*/ 2454 w 153007"/>
                <a:gd name="connsiteY8" fmla="*/ 111179 h 196784"/>
                <a:gd name="connsiteX9" fmla="*/ 10013 w 153007"/>
                <a:gd name="connsiteY9" fmla="*/ 147661 h 196784"/>
                <a:gd name="connsiteX10" fmla="*/ 27620 w 153007"/>
                <a:gd name="connsiteY10" fmla="*/ 171243 h 196784"/>
                <a:gd name="connsiteX11" fmla="*/ 66320 w 153007"/>
                <a:gd name="connsiteY11" fmla="*/ 183509 h 196784"/>
                <a:gd name="connsiteX12" fmla="*/ 112217 w 153007"/>
                <a:gd name="connsiteY12" fmla="*/ 193286 h 196784"/>
                <a:gd name="connsiteX13" fmla="*/ 117558 w 153007"/>
                <a:gd name="connsiteY13" fmla="*/ 163729 h 196784"/>
                <a:gd name="connsiteX14" fmla="*/ 137066 w 153007"/>
                <a:gd name="connsiteY14" fmla="*/ 149336 h 196784"/>
                <a:gd name="connsiteX15" fmla="*/ 131409 w 153007"/>
                <a:gd name="connsiteY15" fmla="*/ 125663 h 196784"/>
                <a:gd name="connsiteX16" fmla="*/ 138288 w 153007"/>
                <a:gd name="connsiteY16" fmla="*/ 103394 h 19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007" h="196784">
                  <a:moveTo>
                    <a:pt x="138288" y="103394"/>
                  </a:moveTo>
                  <a:cubicBezTo>
                    <a:pt x="155579" y="90177"/>
                    <a:pt x="156394" y="67545"/>
                    <a:pt x="146481" y="46770"/>
                  </a:cubicBezTo>
                  <a:cubicBezTo>
                    <a:pt x="136568" y="25994"/>
                    <a:pt x="122944" y="23504"/>
                    <a:pt x="105246" y="4947"/>
                  </a:cubicBezTo>
                  <a:cubicBezTo>
                    <a:pt x="98050" y="-2612"/>
                    <a:pt x="81031" y="-2296"/>
                    <a:pt x="80125" y="8703"/>
                  </a:cubicBezTo>
                  <a:cubicBezTo>
                    <a:pt x="79220" y="19702"/>
                    <a:pt x="94429" y="27578"/>
                    <a:pt x="85783" y="35137"/>
                  </a:cubicBezTo>
                  <a:cubicBezTo>
                    <a:pt x="77138" y="42696"/>
                    <a:pt x="71163" y="37174"/>
                    <a:pt x="61884" y="39663"/>
                  </a:cubicBezTo>
                  <a:cubicBezTo>
                    <a:pt x="52605" y="42153"/>
                    <a:pt x="54778" y="51477"/>
                    <a:pt x="44865" y="54148"/>
                  </a:cubicBezTo>
                  <a:cubicBezTo>
                    <a:pt x="34953" y="56818"/>
                    <a:pt x="23637" y="48807"/>
                    <a:pt x="13181" y="61390"/>
                  </a:cubicBezTo>
                  <a:cubicBezTo>
                    <a:pt x="2725" y="73973"/>
                    <a:pt x="8655" y="98460"/>
                    <a:pt x="2454" y="111179"/>
                  </a:cubicBezTo>
                  <a:cubicBezTo>
                    <a:pt x="-3747" y="123898"/>
                    <a:pt x="2137" y="137930"/>
                    <a:pt x="10013" y="147661"/>
                  </a:cubicBezTo>
                  <a:cubicBezTo>
                    <a:pt x="17889" y="157393"/>
                    <a:pt x="7523" y="169387"/>
                    <a:pt x="27620" y="171243"/>
                  </a:cubicBezTo>
                  <a:cubicBezTo>
                    <a:pt x="47717" y="173099"/>
                    <a:pt x="55638" y="176629"/>
                    <a:pt x="66320" y="183509"/>
                  </a:cubicBezTo>
                  <a:cubicBezTo>
                    <a:pt x="77002" y="190389"/>
                    <a:pt x="98729" y="202384"/>
                    <a:pt x="112217" y="193286"/>
                  </a:cubicBezTo>
                  <a:cubicBezTo>
                    <a:pt x="125705" y="184188"/>
                    <a:pt x="113801" y="170021"/>
                    <a:pt x="117558" y="163729"/>
                  </a:cubicBezTo>
                  <a:cubicBezTo>
                    <a:pt x="121315" y="157438"/>
                    <a:pt x="135165" y="158705"/>
                    <a:pt x="137066" y="149336"/>
                  </a:cubicBezTo>
                  <a:cubicBezTo>
                    <a:pt x="138967" y="139966"/>
                    <a:pt x="138967" y="128786"/>
                    <a:pt x="131409" y="125663"/>
                  </a:cubicBezTo>
                  <a:cubicBezTo>
                    <a:pt x="123850" y="122540"/>
                    <a:pt x="120998" y="116656"/>
                    <a:pt x="138288" y="10339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5" name="Frihandsfigur: Form 164">
              <a:extLst>
                <a:ext uri="{FF2B5EF4-FFF2-40B4-BE49-F238E27FC236}">
                  <a16:creationId xmlns:a16="http://schemas.microsoft.com/office/drawing/2014/main" id="{BB785741-E9D6-4F30-1079-8C092EB151B7}"/>
                </a:ext>
              </a:extLst>
            </p:cNvPr>
            <p:cNvSpPr/>
            <p:nvPr/>
          </p:nvSpPr>
          <p:spPr>
            <a:xfrm>
              <a:off x="9635652" y="1266943"/>
              <a:ext cx="152251" cy="211143"/>
            </a:xfrm>
            <a:custGeom>
              <a:avLst/>
              <a:gdLst>
                <a:gd name="connsiteX0" fmla="*/ 86920 w 152251"/>
                <a:gd name="connsiteY0" fmla="*/ 100594 h 211143"/>
                <a:gd name="connsiteX1" fmla="*/ 68362 w 152251"/>
                <a:gd name="connsiteY1" fmla="*/ 91180 h 211143"/>
                <a:gd name="connsiteX2" fmla="*/ 52792 w 152251"/>
                <a:gd name="connsiteY2" fmla="*/ 83168 h 211143"/>
                <a:gd name="connsiteX3" fmla="*/ 37357 w 152251"/>
                <a:gd name="connsiteY3" fmla="*/ 81720 h 211143"/>
                <a:gd name="connsiteX4" fmla="*/ 17079 w 152251"/>
                <a:gd name="connsiteY4" fmla="*/ 54562 h 211143"/>
                <a:gd name="connsiteX5" fmla="*/ 196 w 152251"/>
                <a:gd name="connsiteY5" fmla="*/ 60672 h 211143"/>
                <a:gd name="connsiteX6" fmla="*/ 15676 w 152251"/>
                <a:gd name="connsiteY6" fmla="*/ 88509 h 211143"/>
                <a:gd name="connsiteX7" fmla="*/ 10652 w 152251"/>
                <a:gd name="connsiteY7" fmla="*/ 115079 h 211143"/>
                <a:gd name="connsiteX8" fmla="*/ 9837 w 152251"/>
                <a:gd name="connsiteY8" fmla="*/ 144500 h 211143"/>
                <a:gd name="connsiteX9" fmla="*/ 4044 w 152251"/>
                <a:gd name="connsiteY9" fmla="*/ 166678 h 211143"/>
                <a:gd name="connsiteX10" fmla="*/ 3546 w 152251"/>
                <a:gd name="connsiteY10" fmla="*/ 203930 h 211143"/>
                <a:gd name="connsiteX11" fmla="*/ 26992 w 152251"/>
                <a:gd name="connsiteY11" fmla="*/ 198136 h 211143"/>
                <a:gd name="connsiteX12" fmla="*/ 29979 w 152251"/>
                <a:gd name="connsiteY12" fmla="*/ 163374 h 211143"/>
                <a:gd name="connsiteX13" fmla="*/ 64560 w 152251"/>
                <a:gd name="connsiteY13" fmla="*/ 177858 h 211143"/>
                <a:gd name="connsiteX14" fmla="*/ 81851 w 152251"/>
                <a:gd name="connsiteY14" fmla="*/ 152511 h 211143"/>
                <a:gd name="connsiteX15" fmla="*/ 109869 w 152251"/>
                <a:gd name="connsiteY15" fmla="*/ 147487 h 211143"/>
                <a:gd name="connsiteX16" fmla="*/ 117880 w 152251"/>
                <a:gd name="connsiteY16" fmla="*/ 135854 h 211143"/>
                <a:gd name="connsiteX17" fmla="*/ 136891 w 152251"/>
                <a:gd name="connsiteY17" fmla="*/ 122954 h 211143"/>
                <a:gd name="connsiteX18" fmla="*/ 135352 w 152251"/>
                <a:gd name="connsiteY18" fmla="*/ 85205 h 211143"/>
                <a:gd name="connsiteX19" fmla="*/ 148523 w 152251"/>
                <a:gd name="connsiteY19" fmla="*/ 60989 h 211143"/>
                <a:gd name="connsiteX20" fmla="*/ 140059 w 152251"/>
                <a:gd name="connsiteY20" fmla="*/ 31432 h 211143"/>
                <a:gd name="connsiteX21" fmla="*/ 111860 w 152251"/>
                <a:gd name="connsiteY21" fmla="*/ 925 h 211143"/>
                <a:gd name="connsiteX22" fmla="*/ 106565 w 152251"/>
                <a:gd name="connsiteY22" fmla="*/ 18397 h 211143"/>
                <a:gd name="connsiteX23" fmla="*/ 93800 w 152251"/>
                <a:gd name="connsiteY23" fmla="*/ 31432 h 211143"/>
                <a:gd name="connsiteX24" fmla="*/ 88007 w 152251"/>
                <a:gd name="connsiteY24" fmla="*/ 49990 h 211143"/>
                <a:gd name="connsiteX25" fmla="*/ 93665 w 152251"/>
                <a:gd name="connsiteY25" fmla="*/ 71716 h 211143"/>
                <a:gd name="connsiteX26" fmla="*/ 97285 w 152251"/>
                <a:gd name="connsiteY26" fmla="*/ 90727 h 211143"/>
                <a:gd name="connsiteX27" fmla="*/ 86920 w 152251"/>
                <a:gd name="connsiteY27" fmla="*/ 100594 h 2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251" h="211143">
                  <a:moveTo>
                    <a:pt x="86920" y="100594"/>
                  </a:moveTo>
                  <a:cubicBezTo>
                    <a:pt x="81262" y="98241"/>
                    <a:pt x="75740" y="90863"/>
                    <a:pt x="68362" y="91180"/>
                  </a:cubicBezTo>
                  <a:cubicBezTo>
                    <a:pt x="60985" y="91496"/>
                    <a:pt x="57952" y="86653"/>
                    <a:pt x="52792" y="83168"/>
                  </a:cubicBezTo>
                  <a:cubicBezTo>
                    <a:pt x="47632" y="79683"/>
                    <a:pt x="46817" y="85205"/>
                    <a:pt x="37357" y="81720"/>
                  </a:cubicBezTo>
                  <a:cubicBezTo>
                    <a:pt x="27897" y="78234"/>
                    <a:pt x="22737" y="63614"/>
                    <a:pt x="17079" y="54562"/>
                  </a:cubicBezTo>
                  <a:cubicBezTo>
                    <a:pt x="11422" y="45509"/>
                    <a:pt x="2776" y="51891"/>
                    <a:pt x="196" y="60672"/>
                  </a:cubicBezTo>
                  <a:cubicBezTo>
                    <a:pt x="-2384" y="69453"/>
                    <a:pt x="10652" y="79230"/>
                    <a:pt x="15676" y="88509"/>
                  </a:cubicBezTo>
                  <a:cubicBezTo>
                    <a:pt x="20700" y="97788"/>
                    <a:pt x="16944" y="103944"/>
                    <a:pt x="10652" y="115079"/>
                  </a:cubicBezTo>
                  <a:cubicBezTo>
                    <a:pt x="4360" y="126213"/>
                    <a:pt x="17577" y="139792"/>
                    <a:pt x="9837" y="144500"/>
                  </a:cubicBezTo>
                  <a:cubicBezTo>
                    <a:pt x="2097" y="149207"/>
                    <a:pt x="1509" y="151877"/>
                    <a:pt x="4044" y="166678"/>
                  </a:cubicBezTo>
                  <a:cubicBezTo>
                    <a:pt x="6578" y="181479"/>
                    <a:pt x="-5416" y="189310"/>
                    <a:pt x="3546" y="203930"/>
                  </a:cubicBezTo>
                  <a:cubicBezTo>
                    <a:pt x="12508" y="218550"/>
                    <a:pt x="18030" y="207098"/>
                    <a:pt x="26992" y="198136"/>
                  </a:cubicBezTo>
                  <a:cubicBezTo>
                    <a:pt x="35954" y="189174"/>
                    <a:pt x="20881" y="169983"/>
                    <a:pt x="29979" y="163374"/>
                  </a:cubicBezTo>
                  <a:cubicBezTo>
                    <a:pt x="39077" y="156766"/>
                    <a:pt x="50755" y="182883"/>
                    <a:pt x="64560" y="177858"/>
                  </a:cubicBezTo>
                  <a:cubicBezTo>
                    <a:pt x="78366" y="172834"/>
                    <a:pt x="74971" y="160206"/>
                    <a:pt x="81851" y="152511"/>
                  </a:cubicBezTo>
                  <a:cubicBezTo>
                    <a:pt x="88731" y="144816"/>
                    <a:pt x="102174" y="147351"/>
                    <a:pt x="109869" y="147487"/>
                  </a:cubicBezTo>
                  <a:cubicBezTo>
                    <a:pt x="117563" y="147623"/>
                    <a:pt x="116613" y="141829"/>
                    <a:pt x="117880" y="135854"/>
                  </a:cubicBezTo>
                  <a:cubicBezTo>
                    <a:pt x="119148" y="129880"/>
                    <a:pt x="125258" y="131328"/>
                    <a:pt x="136891" y="122954"/>
                  </a:cubicBezTo>
                  <a:cubicBezTo>
                    <a:pt x="148523" y="114581"/>
                    <a:pt x="147301" y="98422"/>
                    <a:pt x="135352" y="85205"/>
                  </a:cubicBezTo>
                  <a:cubicBezTo>
                    <a:pt x="123402" y="71988"/>
                    <a:pt x="141010" y="68865"/>
                    <a:pt x="148523" y="60989"/>
                  </a:cubicBezTo>
                  <a:cubicBezTo>
                    <a:pt x="156037" y="53113"/>
                    <a:pt x="151058" y="42884"/>
                    <a:pt x="140059" y="31432"/>
                  </a:cubicBezTo>
                  <a:cubicBezTo>
                    <a:pt x="129060" y="19981"/>
                    <a:pt x="132998" y="-5955"/>
                    <a:pt x="111860" y="925"/>
                  </a:cubicBezTo>
                  <a:cubicBezTo>
                    <a:pt x="103622" y="3596"/>
                    <a:pt x="109869" y="11019"/>
                    <a:pt x="106565" y="18397"/>
                  </a:cubicBezTo>
                  <a:cubicBezTo>
                    <a:pt x="103260" y="25774"/>
                    <a:pt x="96018" y="22018"/>
                    <a:pt x="93800" y="31432"/>
                  </a:cubicBezTo>
                  <a:cubicBezTo>
                    <a:pt x="91582" y="40847"/>
                    <a:pt x="94751" y="39625"/>
                    <a:pt x="88007" y="49990"/>
                  </a:cubicBezTo>
                  <a:cubicBezTo>
                    <a:pt x="81262" y="60356"/>
                    <a:pt x="87554" y="65108"/>
                    <a:pt x="93665" y="71716"/>
                  </a:cubicBezTo>
                  <a:cubicBezTo>
                    <a:pt x="99775" y="78325"/>
                    <a:pt x="90994" y="79547"/>
                    <a:pt x="97285" y="90727"/>
                  </a:cubicBezTo>
                  <a:cubicBezTo>
                    <a:pt x="103577" y="101907"/>
                    <a:pt x="92578" y="102948"/>
                    <a:pt x="86920" y="10059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6" name="Frihandsfigur: Form 165">
              <a:extLst>
                <a:ext uri="{FF2B5EF4-FFF2-40B4-BE49-F238E27FC236}">
                  <a16:creationId xmlns:a16="http://schemas.microsoft.com/office/drawing/2014/main" id="{9AACCDF2-82C9-AB17-4D51-04C30678CF5D}"/>
                </a:ext>
              </a:extLst>
            </p:cNvPr>
            <p:cNvSpPr/>
            <p:nvPr/>
          </p:nvSpPr>
          <p:spPr>
            <a:xfrm>
              <a:off x="9392648" y="1375080"/>
              <a:ext cx="276134" cy="382476"/>
            </a:xfrm>
            <a:custGeom>
              <a:avLst/>
              <a:gdLst>
                <a:gd name="connsiteX0" fmla="*/ 5660 w 276134"/>
                <a:gd name="connsiteY0" fmla="*/ 251453 h 382476"/>
                <a:gd name="connsiteX1" fmla="*/ 32411 w 276134"/>
                <a:gd name="connsiteY1" fmla="*/ 251453 h 382476"/>
                <a:gd name="connsiteX2" fmla="*/ 58663 w 276134"/>
                <a:gd name="connsiteY2" fmla="*/ 233981 h 382476"/>
                <a:gd name="connsiteX3" fmla="*/ 61470 w 276134"/>
                <a:gd name="connsiteY3" fmla="*/ 262451 h 382476"/>
                <a:gd name="connsiteX4" fmla="*/ 77131 w 276134"/>
                <a:gd name="connsiteY4" fmla="*/ 282503 h 382476"/>
                <a:gd name="connsiteX5" fmla="*/ 92067 w 276134"/>
                <a:gd name="connsiteY5" fmla="*/ 292144 h 382476"/>
                <a:gd name="connsiteX6" fmla="*/ 98133 w 276134"/>
                <a:gd name="connsiteY6" fmla="*/ 308756 h 382476"/>
                <a:gd name="connsiteX7" fmla="*/ 101030 w 276134"/>
                <a:gd name="connsiteY7" fmla="*/ 333288 h 382476"/>
                <a:gd name="connsiteX8" fmla="*/ 116600 w 276134"/>
                <a:gd name="connsiteY8" fmla="*/ 344061 h 382476"/>
                <a:gd name="connsiteX9" fmla="*/ 132397 w 276134"/>
                <a:gd name="connsiteY9" fmla="*/ 353792 h 382476"/>
                <a:gd name="connsiteX10" fmla="*/ 146247 w 276134"/>
                <a:gd name="connsiteY10" fmla="*/ 334827 h 382476"/>
                <a:gd name="connsiteX11" fmla="*/ 169286 w 276134"/>
                <a:gd name="connsiteY11" fmla="*/ 335868 h 382476"/>
                <a:gd name="connsiteX12" fmla="*/ 184178 w 276134"/>
                <a:gd name="connsiteY12" fmla="*/ 356644 h 382476"/>
                <a:gd name="connsiteX13" fmla="*/ 195720 w 276134"/>
                <a:gd name="connsiteY13" fmla="*/ 375926 h 382476"/>
                <a:gd name="connsiteX14" fmla="*/ 213825 w 276134"/>
                <a:gd name="connsiteY14" fmla="*/ 372984 h 382476"/>
                <a:gd name="connsiteX15" fmla="*/ 221158 w 276134"/>
                <a:gd name="connsiteY15" fmla="*/ 353476 h 382476"/>
                <a:gd name="connsiteX16" fmla="*/ 234737 w 276134"/>
                <a:gd name="connsiteY16" fmla="*/ 334193 h 382476"/>
                <a:gd name="connsiteX17" fmla="*/ 237271 w 276134"/>
                <a:gd name="connsiteY17" fmla="*/ 305044 h 382476"/>
                <a:gd name="connsiteX18" fmla="*/ 251529 w 276134"/>
                <a:gd name="connsiteY18" fmla="*/ 282412 h 382476"/>
                <a:gd name="connsiteX19" fmla="*/ 266195 w 276134"/>
                <a:gd name="connsiteY19" fmla="*/ 248873 h 382476"/>
                <a:gd name="connsiteX20" fmla="*/ 274840 w 276134"/>
                <a:gd name="connsiteY20" fmla="*/ 227056 h 382476"/>
                <a:gd name="connsiteX21" fmla="*/ 254245 w 276134"/>
                <a:gd name="connsiteY21" fmla="*/ 214292 h 382476"/>
                <a:gd name="connsiteX22" fmla="*/ 244830 w 276134"/>
                <a:gd name="connsiteY22" fmla="*/ 163552 h 382476"/>
                <a:gd name="connsiteX23" fmla="*/ 231251 w 276134"/>
                <a:gd name="connsiteY23" fmla="*/ 136394 h 382476"/>
                <a:gd name="connsiteX24" fmla="*/ 231840 w 276134"/>
                <a:gd name="connsiteY24" fmla="*/ 103216 h 382476"/>
                <a:gd name="connsiteX25" fmla="*/ 229350 w 276134"/>
                <a:gd name="connsiteY25" fmla="*/ 66372 h 382476"/>
                <a:gd name="connsiteX26" fmla="*/ 224824 w 276134"/>
                <a:gd name="connsiteY26" fmla="*/ 43333 h 382476"/>
                <a:gd name="connsiteX27" fmla="*/ 204682 w 276134"/>
                <a:gd name="connsiteY27" fmla="*/ 29754 h 382476"/>
                <a:gd name="connsiteX28" fmla="*/ 169694 w 276134"/>
                <a:gd name="connsiteY28" fmla="*/ 14862 h 382476"/>
                <a:gd name="connsiteX29" fmla="*/ 138009 w 276134"/>
                <a:gd name="connsiteY29" fmla="*/ 1012 h 382476"/>
                <a:gd name="connsiteX30" fmla="*/ 131084 w 276134"/>
                <a:gd name="connsiteY30" fmla="*/ 11377 h 382476"/>
                <a:gd name="connsiteX31" fmla="*/ 124702 w 276134"/>
                <a:gd name="connsiteY31" fmla="*/ 27446 h 382476"/>
                <a:gd name="connsiteX32" fmla="*/ 124702 w 276134"/>
                <a:gd name="connsiteY32" fmla="*/ 49760 h 382476"/>
                <a:gd name="connsiteX33" fmla="*/ 131220 w 276134"/>
                <a:gd name="connsiteY33" fmla="*/ 65602 h 382476"/>
                <a:gd name="connsiteX34" fmla="*/ 113703 w 276134"/>
                <a:gd name="connsiteY34" fmla="*/ 64561 h 382476"/>
                <a:gd name="connsiteX35" fmla="*/ 107955 w 276134"/>
                <a:gd name="connsiteY35" fmla="*/ 74383 h 382476"/>
                <a:gd name="connsiteX36" fmla="*/ 100713 w 276134"/>
                <a:gd name="connsiteY36" fmla="*/ 85428 h 382476"/>
                <a:gd name="connsiteX37" fmla="*/ 93471 w 276134"/>
                <a:gd name="connsiteY37" fmla="*/ 101949 h 382476"/>
                <a:gd name="connsiteX38" fmla="*/ 80254 w 276134"/>
                <a:gd name="connsiteY38" fmla="*/ 98192 h 382476"/>
                <a:gd name="connsiteX39" fmla="*/ 64231 w 276134"/>
                <a:gd name="connsiteY39" fmla="*/ 101949 h 382476"/>
                <a:gd name="connsiteX40" fmla="*/ 57396 w 276134"/>
                <a:gd name="connsiteY40" fmla="*/ 113310 h 382476"/>
                <a:gd name="connsiteX41" fmla="*/ 42323 w 276134"/>
                <a:gd name="connsiteY41" fmla="*/ 115075 h 382476"/>
                <a:gd name="connsiteX42" fmla="*/ 23765 w 276134"/>
                <a:gd name="connsiteY42" fmla="*/ 100591 h 382476"/>
                <a:gd name="connsiteX43" fmla="*/ 8059 w 276134"/>
                <a:gd name="connsiteY43" fmla="*/ 102899 h 382476"/>
                <a:gd name="connsiteX44" fmla="*/ 7109 w 276134"/>
                <a:gd name="connsiteY44" fmla="*/ 130555 h 382476"/>
                <a:gd name="connsiteX45" fmla="*/ 9779 w 276134"/>
                <a:gd name="connsiteY45" fmla="*/ 157713 h 382476"/>
                <a:gd name="connsiteX46" fmla="*/ 8693 w 276134"/>
                <a:gd name="connsiteY46" fmla="*/ 184871 h 382476"/>
                <a:gd name="connsiteX47" fmla="*/ 1587 w 276134"/>
                <a:gd name="connsiteY47" fmla="*/ 212843 h 382476"/>
                <a:gd name="connsiteX48" fmla="*/ 5660 w 276134"/>
                <a:gd name="connsiteY48" fmla="*/ 251453 h 38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6134" h="382476">
                  <a:moveTo>
                    <a:pt x="5660" y="251453"/>
                  </a:moveTo>
                  <a:cubicBezTo>
                    <a:pt x="10549" y="259328"/>
                    <a:pt x="27658" y="261818"/>
                    <a:pt x="32411" y="251453"/>
                  </a:cubicBezTo>
                  <a:cubicBezTo>
                    <a:pt x="37163" y="241087"/>
                    <a:pt x="45990" y="228821"/>
                    <a:pt x="58663" y="233981"/>
                  </a:cubicBezTo>
                  <a:cubicBezTo>
                    <a:pt x="71337" y="239141"/>
                    <a:pt x="67309" y="249868"/>
                    <a:pt x="61470" y="262451"/>
                  </a:cubicBezTo>
                  <a:cubicBezTo>
                    <a:pt x="55631" y="275035"/>
                    <a:pt x="72740" y="284766"/>
                    <a:pt x="77131" y="282503"/>
                  </a:cubicBezTo>
                  <a:cubicBezTo>
                    <a:pt x="81521" y="280240"/>
                    <a:pt x="89804" y="281236"/>
                    <a:pt x="92067" y="292144"/>
                  </a:cubicBezTo>
                  <a:cubicBezTo>
                    <a:pt x="94331" y="303052"/>
                    <a:pt x="101663" y="300337"/>
                    <a:pt x="98133" y="308756"/>
                  </a:cubicBezTo>
                  <a:cubicBezTo>
                    <a:pt x="94602" y="317174"/>
                    <a:pt x="92837" y="332247"/>
                    <a:pt x="101030" y="333288"/>
                  </a:cubicBezTo>
                  <a:cubicBezTo>
                    <a:pt x="109222" y="334329"/>
                    <a:pt x="110852" y="343246"/>
                    <a:pt x="116600" y="344061"/>
                  </a:cubicBezTo>
                  <a:cubicBezTo>
                    <a:pt x="122348" y="344876"/>
                    <a:pt x="123933" y="355060"/>
                    <a:pt x="132397" y="353792"/>
                  </a:cubicBezTo>
                  <a:cubicBezTo>
                    <a:pt x="140861" y="352525"/>
                    <a:pt x="140771" y="343020"/>
                    <a:pt x="146247" y="334827"/>
                  </a:cubicBezTo>
                  <a:cubicBezTo>
                    <a:pt x="151724" y="326635"/>
                    <a:pt x="160279" y="329396"/>
                    <a:pt x="169286" y="335868"/>
                  </a:cubicBezTo>
                  <a:cubicBezTo>
                    <a:pt x="178294" y="342341"/>
                    <a:pt x="175578" y="350534"/>
                    <a:pt x="184178" y="356644"/>
                  </a:cubicBezTo>
                  <a:cubicBezTo>
                    <a:pt x="192778" y="362754"/>
                    <a:pt x="192144" y="366285"/>
                    <a:pt x="195720" y="375926"/>
                  </a:cubicBezTo>
                  <a:cubicBezTo>
                    <a:pt x="199296" y="385567"/>
                    <a:pt x="211879" y="383892"/>
                    <a:pt x="213825" y="372984"/>
                  </a:cubicBezTo>
                  <a:cubicBezTo>
                    <a:pt x="215771" y="362076"/>
                    <a:pt x="215726" y="356644"/>
                    <a:pt x="221158" y="353476"/>
                  </a:cubicBezTo>
                  <a:cubicBezTo>
                    <a:pt x="226589" y="350307"/>
                    <a:pt x="238131" y="341526"/>
                    <a:pt x="234737" y="334193"/>
                  </a:cubicBezTo>
                  <a:cubicBezTo>
                    <a:pt x="231342" y="326861"/>
                    <a:pt x="238946" y="318035"/>
                    <a:pt x="237271" y="305044"/>
                  </a:cubicBezTo>
                  <a:cubicBezTo>
                    <a:pt x="235597" y="292054"/>
                    <a:pt x="246052" y="294136"/>
                    <a:pt x="251529" y="282412"/>
                  </a:cubicBezTo>
                  <a:cubicBezTo>
                    <a:pt x="257006" y="270689"/>
                    <a:pt x="257594" y="257473"/>
                    <a:pt x="266195" y="248873"/>
                  </a:cubicBezTo>
                  <a:cubicBezTo>
                    <a:pt x="274794" y="240273"/>
                    <a:pt x="277918" y="234207"/>
                    <a:pt x="274840" y="227056"/>
                  </a:cubicBezTo>
                  <a:cubicBezTo>
                    <a:pt x="271762" y="219904"/>
                    <a:pt x="263071" y="222530"/>
                    <a:pt x="254245" y="214292"/>
                  </a:cubicBezTo>
                  <a:cubicBezTo>
                    <a:pt x="245419" y="206054"/>
                    <a:pt x="249719" y="177583"/>
                    <a:pt x="244830" y="163552"/>
                  </a:cubicBezTo>
                  <a:cubicBezTo>
                    <a:pt x="239942" y="149520"/>
                    <a:pt x="228671" y="148841"/>
                    <a:pt x="231251" y="136394"/>
                  </a:cubicBezTo>
                  <a:cubicBezTo>
                    <a:pt x="233831" y="123947"/>
                    <a:pt x="229758" y="116071"/>
                    <a:pt x="231840" y="103216"/>
                  </a:cubicBezTo>
                  <a:cubicBezTo>
                    <a:pt x="233922" y="90361"/>
                    <a:pt x="235008" y="75198"/>
                    <a:pt x="229350" y="66372"/>
                  </a:cubicBezTo>
                  <a:cubicBezTo>
                    <a:pt x="223692" y="57546"/>
                    <a:pt x="227676" y="52793"/>
                    <a:pt x="224824" y="43333"/>
                  </a:cubicBezTo>
                  <a:cubicBezTo>
                    <a:pt x="221972" y="33873"/>
                    <a:pt x="214323" y="40165"/>
                    <a:pt x="204682" y="29754"/>
                  </a:cubicBezTo>
                  <a:cubicBezTo>
                    <a:pt x="195041" y="19343"/>
                    <a:pt x="183952" y="19660"/>
                    <a:pt x="169694" y="14862"/>
                  </a:cubicBezTo>
                  <a:cubicBezTo>
                    <a:pt x="155436" y="10065"/>
                    <a:pt x="155164" y="-4510"/>
                    <a:pt x="138009" y="1012"/>
                  </a:cubicBezTo>
                  <a:cubicBezTo>
                    <a:pt x="133166" y="2596"/>
                    <a:pt x="129636" y="6172"/>
                    <a:pt x="131084" y="11377"/>
                  </a:cubicBezTo>
                  <a:cubicBezTo>
                    <a:pt x="132533" y="16583"/>
                    <a:pt x="130541" y="20430"/>
                    <a:pt x="124702" y="27446"/>
                  </a:cubicBezTo>
                  <a:cubicBezTo>
                    <a:pt x="118863" y="34461"/>
                    <a:pt x="124702" y="42835"/>
                    <a:pt x="124702" y="49760"/>
                  </a:cubicBezTo>
                  <a:cubicBezTo>
                    <a:pt x="124702" y="56686"/>
                    <a:pt x="134977" y="59809"/>
                    <a:pt x="131220" y="65602"/>
                  </a:cubicBezTo>
                  <a:cubicBezTo>
                    <a:pt x="127463" y="71396"/>
                    <a:pt x="119904" y="67458"/>
                    <a:pt x="113703" y="64561"/>
                  </a:cubicBezTo>
                  <a:cubicBezTo>
                    <a:pt x="107502" y="61664"/>
                    <a:pt x="105239" y="69767"/>
                    <a:pt x="107955" y="74383"/>
                  </a:cubicBezTo>
                  <a:cubicBezTo>
                    <a:pt x="110671" y="79000"/>
                    <a:pt x="107095" y="82802"/>
                    <a:pt x="100713" y="85428"/>
                  </a:cubicBezTo>
                  <a:cubicBezTo>
                    <a:pt x="94331" y="88053"/>
                    <a:pt x="96413" y="99007"/>
                    <a:pt x="93471" y="101949"/>
                  </a:cubicBezTo>
                  <a:cubicBezTo>
                    <a:pt x="90528" y="104891"/>
                    <a:pt x="84871" y="105117"/>
                    <a:pt x="80254" y="98192"/>
                  </a:cubicBezTo>
                  <a:cubicBezTo>
                    <a:pt x="75637" y="91267"/>
                    <a:pt x="65408" y="95702"/>
                    <a:pt x="64231" y="101949"/>
                  </a:cubicBezTo>
                  <a:cubicBezTo>
                    <a:pt x="63054" y="108195"/>
                    <a:pt x="59704" y="105751"/>
                    <a:pt x="57396" y="113310"/>
                  </a:cubicBezTo>
                  <a:cubicBezTo>
                    <a:pt x="55088" y="120869"/>
                    <a:pt x="47031" y="118515"/>
                    <a:pt x="42323" y="115075"/>
                  </a:cubicBezTo>
                  <a:cubicBezTo>
                    <a:pt x="37616" y="111635"/>
                    <a:pt x="34040" y="109191"/>
                    <a:pt x="23765" y="100591"/>
                  </a:cubicBezTo>
                  <a:cubicBezTo>
                    <a:pt x="13491" y="91991"/>
                    <a:pt x="8874" y="95159"/>
                    <a:pt x="8059" y="102899"/>
                  </a:cubicBezTo>
                  <a:cubicBezTo>
                    <a:pt x="6814" y="112060"/>
                    <a:pt x="6498" y="121326"/>
                    <a:pt x="7109" y="130555"/>
                  </a:cubicBezTo>
                  <a:cubicBezTo>
                    <a:pt x="8059" y="139608"/>
                    <a:pt x="16840" y="149882"/>
                    <a:pt x="9779" y="157713"/>
                  </a:cubicBezTo>
                  <a:cubicBezTo>
                    <a:pt x="2718" y="165543"/>
                    <a:pt x="5253" y="169526"/>
                    <a:pt x="8693" y="184871"/>
                  </a:cubicBezTo>
                  <a:cubicBezTo>
                    <a:pt x="12133" y="200215"/>
                    <a:pt x="5389" y="199988"/>
                    <a:pt x="1587" y="212843"/>
                  </a:cubicBezTo>
                  <a:cubicBezTo>
                    <a:pt x="-2216" y="225698"/>
                    <a:pt x="772" y="243577"/>
                    <a:pt x="5660" y="251453"/>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7" name="Frihandsfigur: Form 166">
              <a:extLst>
                <a:ext uri="{FF2B5EF4-FFF2-40B4-BE49-F238E27FC236}">
                  <a16:creationId xmlns:a16="http://schemas.microsoft.com/office/drawing/2014/main" id="{59932BBE-F9F5-D06E-5D12-3BAE0977244C}"/>
                </a:ext>
              </a:extLst>
            </p:cNvPr>
            <p:cNvSpPr/>
            <p:nvPr/>
          </p:nvSpPr>
          <p:spPr>
            <a:xfrm>
              <a:off x="9400327" y="1389115"/>
              <a:ext cx="65462" cy="47684"/>
            </a:xfrm>
            <a:custGeom>
              <a:avLst/>
              <a:gdLst>
                <a:gd name="connsiteX0" fmla="*/ 61213 w 65462"/>
                <a:gd name="connsiteY0" fmla="*/ 7210 h 47684"/>
                <a:gd name="connsiteX1" fmla="*/ 29122 w 65462"/>
                <a:gd name="connsiteY1" fmla="*/ 19476 h 47684"/>
                <a:gd name="connsiteX2" fmla="*/ 6174 w 65462"/>
                <a:gd name="connsiteY2" fmla="*/ 1371 h 47684"/>
                <a:gd name="connsiteX3" fmla="*/ 8980 w 65462"/>
                <a:gd name="connsiteY3" fmla="*/ 27805 h 47684"/>
                <a:gd name="connsiteX4" fmla="*/ 32245 w 65462"/>
                <a:gd name="connsiteY4" fmla="*/ 45910 h 47684"/>
                <a:gd name="connsiteX5" fmla="*/ 59403 w 65462"/>
                <a:gd name="connsiteY5" fmla="*/ 42741 h 47684"/>
                <a:gd name="connsiteX6" fmla="*/ 62526 w 65462"/>
                <a:gd name="connsiteY6" fmla="*/ 23640 h 47684"/>
                <a:gd name="connsiteX7" fmla="*/ 61213 w 65462"/>
                <a:gd name="connsiteY7" fmla="*/ 7210 h 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62" h="47684">
                  <a:moveTo>
                    <a:pt x="61213" y="7210"/>
                  </a:moveTo>
                  <a:cubicBezTo>
                    <a:pt x="50622" y="3136"/>
                    <a:pt x="40121" y="29525"/>
                    <a:pt x="29122" y="19476"/>
                  </a:cubicBezTo>
                  <a:cubicBezTo>
                    <a:pt x="18123" y="9428"/>
                    <a:pt x="16539" y="-5056"/>
                    <a:pt x="6174" y="1371"/>
                  </a:cubicBezTo>
                  <a:cubicBezTo>
                    <a:pt x="-4192" y="7798"/>
                    <a:pt x="-752" y="21830"/>
                    <a:pt x="8980" y="27805"/>
                  </a:cubicBezTo>
                  <a:cubicBezTo>
                    <a:pt x="18711" y="33779"/>
                    <a:pt x="19390" y="44778"/>
                    <a:pt x="32245" y="45910"/>
                  </a:cubicBezTo>
                  <a:cubicBezTo>
                    <a:pt x="45100" y="47041"/>
                    <a:pt x="52387" y="49984"/>
                    <a:pt x="59403" y="42741"/>
                  </a:cubicBezTo>
                  <a:cubicBezTo>
                    <a:pt x="66419" y="35499"/>
                    <a:pt x="58769" y="29389"/>
                    <a:pt x="62526" y="23640"/>
                  </a:cubicBezTo>
                  <a:cubicBezTo>
                    <a:pt x="66283" y="17892"/>
                    <a:pt x="66645" y="9292"/>
                    <a:pt x="61213" y="7210"/>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8" name="Frihandsfigur: Form 167">
              <a:extLst>
                <a:ext uri="{FF2B5EF4-FFF2-40B4-BE49-F238E27FC236}">
                  <a16:creationId xmlns:a16="http://schemas.microsoft.com/office/drawing/2014/main" id="{771F7310-86A3-112D-08FB-146E6DBD9A9F}"/>
                </a:ext>
              </a:extLst>
            </p:cNvPr>
            <p:cNvSpPr/>
            <p:nvPr/>
          </p:nvSpPr>
          <p:spPr>
            <a:xfrm>
              <a:off x="9145043" y="1454498"/>
              <a:ext cx="247219" cy="179001"/>
            </a:xfrm>
            <a:custGeom>
              <a:avLst/>
              <a:gdLst>
                <a:gd name="connsiteX0" fmla="*/ 44918 w 247219"/>
                <a:gd name="connsiteY0" fmla="*/ 84496 h 179001"/>
                <a:gd name="connsiteX1" fmla="*/ 33738 w 247219"/>
                <a:gd name="connsiteY1" fmla="*/ 96762 h 179001"/>
                <a:gd name="connsiteX2" fmla="*/ 46186 w 247219"/>
                <a:gd name="connsiteY2" fmla="*/ 111382 h 179001"/>
                <a:gd name="connsiteX3" fmla="*/ 70402 w 247219"/>
                <a:gd name="connsiteY3" fmla="*/ 118127 h 179001"/>
                <a:gd name="connsiteX4" fmla="*/ 96337 w 247219"/>
                <a:gd name="connsiteY4" fmla="*/ 119892 h 179001"/>
                <a:gd name="connsiteX5" fmla="*/ 112225 w 247219"/>
                <a:gd name="connsiteY5" fmla="*/ 130393 h 179001"/>
                <a:gd name="connsiteX6" fmla="*/ 123088 w 247219"/>
                <a:gd name="connsiteY6" fmla="*/ 143157 h 179001"/>
                <a:gd name="connsiteX7" fmla="*/ 138794 w 247219"/>
                <a:gd name="connsiteY7" fmla="*/ 152210 h 179001"/>
                <a:gd name="connsiteX8" fmla="*/ 150291 w 247219"/>
                <a:gd name="connsiteY8" fmla="*/ 166694 h 179001"/>
                <a:gd name="connsiteX9" fmla="*/ 169618 w 247219"/>
                <a:gd name="connsiteY9" fmla="*/ 166694 h 179001"/>
                <a:gd name="connsiteX10" fmla="*/ 188312 w 247219"/>
                <a:gd name="connsiteY10" fmla="*/ 178779 h 179001"/>
                <a:gd name="connsiteX11" fmla="*/ 201891 w 247219"/>
                <a:gd name="connsiteY11" fmla="*/ 170949 h 179001"/>
                <a:gd name="connsiteX12" fmla="*/ 217461 w 247219"/>
                <a:gd name="connsiteY12" fmla="*/ 167011 h 179001"/>
                <a:gd name="connsiteX13" fmla="*/ 217914 w 247219"/>
                <a:gd name="connsiteY13" fmla="*/ 145601 h 179001"/>
                <a:gd name="connsiteX14" fmla="*/ 230995 w 247219"/>
                <a:gd name="connsiteY14" fmla="*/ 130981 h 179001"/>
                <a:gd name="connsiteX15" fmla="*/ 242944 w 247219"/>
                <a:gd name="connsiteY15" fmla="*/ 121929 h 179001"/>
                <a:gd name="connsiteX16" fmla="*/ 241994 w 247219"/>
                <a:gd name="connsiteY16" fmla="*/ 101334 h 179001"/>
                <a:gd name="connsiteX17" fmla="*/ 238690 w 247219"/>
                <a:gd name="connsiteY17" fmla="*/ 79653 h 179001"/>
                <a:gd name="connsiteX18" fmla="*/ 234435 w 247219"/>
                <a:gd name="connsiteY18" fmla="*/ 59511 h 179001"/>
                <a:gd name="connsiteX19" fmla="*/ 237920 w 247219"/>
                <a:gd name="connsiteY19" fmla="*/ 44438 h 179001"/>
                <a:gd name="connsiteX20" fmla="*/ 246973 w 247219"/>
                <a:gd name="connsiteY20" fmla="*/ 25247 h 179001"/>
                <a:gd name="connsiteX21" fmla="*/ 241632 w 247219"/>
                <a:gd name="connsiteY21" fmla="*/ 2615 h 179001"/>
                <a:gd name="connsiteX22" fmla="*/ 219453 w 247219"/>
                <a:gd name="connsiteY22" fmla="*/ 13297 h 179001"/>
                <a:gd name="connsiteX23" fmla="*/ 212347 w 247219"/>
                <a:gd name="connsiteY23" fmla="*/ 28053 h 179001"/>
                <a:gd name="connsiteX24" fmla="*/ 201529 w 247219"/>
                <a:gd name="connsiteY24" fmla="*/ 43624 h 179001"/>
                <a:gd name="connsiteX25" fmla="*/ 195237 w 247219"/>
                <a:gd name="connsiteY25" fmla="*/ 19725 h 179001"/>
                <a:gd name="connsiteX26" fmla="*/ 173828 w 247219"/>
                <a:gd name="connsiteY26" fmla="*/ 3702 h 179001"/>
                <a:gd name="connsiteX27" fmla="*/ 159525 w 247219"/>
                <a:gd name="connsiteY27" fmla="*/ 11396 h 179001"/>
                <a:gd name="connsiteX28" fmla="*/ 155587 w 247219"/>
                <a:gd name="connsiteY28" fmla="*/ 46158 h 179001"/>
                <a:gd name="connsiteX29" fmla="*/ 142370 w 247219"/>
                <a:gd name="connsiteY29" fmla="*/ 66436 h 179001"/>
                <a:gd name="connsiteX30" fmla="*/ 106159 w 247219"/>
                <a:gd name="connsiteY30" fmla="*/ 68654 h 179001"/>
                <a:gd name="connsiteX31" fmla="*/ 64201 w 247219"/>
                <a:gd name="connsiteY31" fmla="*/ 38464 h 179001"/>
                <a:gd name="connsiteX32" fmla="*/ 34327 w 247219"/>
                <a:gd name="connsiteY32" fmla="*/ 25700 h 179001"/>
                <a:gd name="connsiteX33" fmla="*/ 13099 w 247219"/>
                <a:gd name="connsiteY33" fmla="*/ 27284 h 179001"/>
                <a:gd name="connsiteX34" fmla="*/ 3005 w 247219"/>
                <a:gd name="connsiteY34" fmla="*/ 42537 h 179001"/>
                <a:gd name="connsiteX35" fmla="*/ 10745 w 247219"/>
                <a:gd name="connsiteY35" fmla="*/ 56116 h 179001"/>
                <a:gd name="connsiteX36" fmla="*/ 23781 w 247219"/>
                <a:gd name="connsiteY36" fmla="*/ 73045 h 179001"/>
                <a:gd name="connsiteX37" fmla="*/ 34644 w 247219"/>
                <a:gd name="connsiteY37" fmla="*/ 77978 h 179001"/>
                <a:gd name="connsiteX38" fmla="*/ 44253 w 247219"/>
                <a:gd name="connsiteY38" fmla="*/ 81522 h 179001"/>
                <a:gd name="connsiteX39" fmla="*/ 44918 w 247219"/>
                <a:gd name="connsiteY39" fmla="*/ 84496 h 17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7219" h="179001">
                  <a:moveTo>
                    <a:pt x="44918" y="84496"/>
                  </a:moveTo>
                  <a:cubicBezTo>
                    <a:pt x="44918" y="90335"/>
                    <a:pt x="35006" y="90924"/>
                    <a:pt x="33738" y="96762"/>
                  </a:cubicBezTo>
                  <a:cubicBezTo>
                    <a:pt x="32471" y="102601"/>
                    <a:pt x="40528" y="106494"/>
                    <a:pt x="46186" y="111382"/>
                  </a:cubicBezTo>
                  <a:cubicBezTo>
                    <a:pt x="51844" y="116271"/>
                    <a:pt x="61756" y="115003"/>
                    <a:pt x="70402" y="118127"/>
                  </a:cubicBezTo>
                  <a:cubicBezTo>
                    <a:pt x="79047" y="121250"/>
                    <a:pt x="90363" y="116271"/>
                    <a:pt x="96337" y="119892"/>
                  </a:cubicBezTo>
                  <a:cubicBezTo>
                    <a:pt x="102312" y="123513"/>
                    <a:pt x="104349" y="127406"/>
                    <a:pt x="112225" y="130393"/>
                  </a:cubicBezTo>
                  <a:cubicBezTo>
                    <a:pt x="120100" y="133380"/>
                    <a:pt x="119286" y="136685"/>
                    <a:pt x="123088" y="143157"/>
                  </a:cubicBezTo>
                  <a:cubicBezTo>
                    <a:pt x="126890" y="149630"/>
                    <a:pt x="132140" y="146914"/>
                    <a:pt x="138794" y="152210"/>
                  </a:cubicBezTo>
                  <a:cubicBezTo>
                    <a:pt x="145448" y="157506"/>
                    <a:pt x="138794" y="160538"/>
                    <a:pt x="150291" y="166694"/>
                  </a:cubicBezTo>
                  <a:cubicBezTo>
                    <a:pt x="161788" y="172850"/>
                    <a:pt x="161607" y="160719"/>
                    <a:pt x="169618" y="166694"/>
                  </a:cubicBezTo>
                  <a:cubicBezTo>
                    <a:pt x="177630" y="172669"/>
                    <a:pt x="175412" y="178960"/>
                    <a:pt x="188312" y="178779"/>
                  </a:cubicBezTo>
                  <a:cubicBezTo>
                    <a:pt x="201212" y="178598"/>
                    <a:pt x="194920" y="170949"/>
                    <a:pt x="201891" y="170949"/>
                  </a:cubicBezTo>
                  <a:cubicBezTo>
                    <a:pt x="208861" y="170949"/>
                    <a:pt x="214610" y="170949"/>
                    <a:pt x="217461" y="167011"/>
                  </a:cubicBezTo>
                  <a:cubicBezTo>
                    <a:pt x="220313" y="163073"/>
                    <a:pt x="217461" y="154564"/>
                    <a:pt x="217914" y="145601"/>
                  </a:cubicBezTo>
                  <a:cubicBezTo>
                    <a:pt x="218367" y="136639"/>
                    <a:pt x="220901" y="129126"/>
                    <a:pt x="230995" y="130981"/>
                  </a:cubicBezTo>
                  <a:cubicBezTo>
                    <a:pt x="241089" y="132837"/>
                    <a:pt x="244031" y="129759"/>
                    <a:pt x="242944" y="121929"/>
                  </a:cubicBezTo>
                  <a:cubicBezTo>
                    <a:pt x="241881" y="115117"/>
                    <a:pt x="241564" y="108214"/>
                    <a:pt x="241994" y="101334"/>
                  </a:cubicBezTo>
                  <a:cubicBezTo>
                    <a:pt x="242447" y="95359"/>
                    <a:pt x="243714" y="87031"/>
                    <a:pt x="238690" y="79653"/>
                  </a:cubicBezTo>
                  <a:cubicBezTo>
                    <a:pt x="233666" y="72275"/>
                    <a:pt x="230814" y="66074"/>
                    <a:pt x="234435" y="59511"/>
                  </a:cubicBezTo>
                  <a:cubicBezTo>
                    <a:pt x="238056" y="52948"/>
                    <a:pt x="232715" y="48195"/>
                    <a:pt x="237920" y="44438"/>
                  </a:cubicBezTo>
                  <a:cubicBezTo>
                    <a:pt x="244271" y="40220"/>
                    <a:pt x="247756" y="32828"/>
                    <a:pt x="246973" y="25247"/>
                  </a:cubicBezTo>
                  <a:cubicBezTo>
                    <a:pt x="246022" y="15968"/>
                    <a:pt x="249327" y="6825"/>
                    <a:pt x="241632" y="2615"/>
                  </a:cubicBezTo>
                  <a:cubicBezTo>
                    <a:pt x="229954" y="-3812"/>
                    <a:pt x="221626" y="4471"/>
                    <a:pt x="219453" y="13297"/>
                  </a:cubicBezTo>
                  <a:cubicBezTo>
                    <a:pt x="217280" y="22124"/>
                    <a:pt x="209540" y="22712"/>
                    <a:pt x="212347" y="28053"/>
                  </a:cubicBezTo>
                  <a:cubicBezTo>
                    <a:pt x="215153" y="33394"/>
                    <a:pt x="209042" y="53084"/>
                    <a:pt x="201529" y="43624"/>
                  </a:cubicBezTo>
                  <a:cubicBezTo>
                    <a:pt x="194015" y="34164"/>
                    <a:pt x="202615" y="28868"/>
                    <a:pt x="195237" y="19725"/>
                  </a:cubicBezTo>
                  <a:cubicBezTo>
                    <a:pt x="187859" y="10582"/>
                    <a:pt x="179667" y="9812"/>
                    <a:pt x="173828" y="3702"/>
                  </a:cubicBezTo>
                  <a:cubicBezTo>
                    <a:pt x="167989" y="-2409"/>
                    <a:pt x="160249" y="-2454"/>
                    <a:pt x="159525" y="11396"/>
                  </a:cubicBezTo>
                  <a:cubicBezTo>
                    <a:pt x="158800" y="25247"/>
                    <a:pt x="162829" y="40817"/>
                    <a:pt x="155587" y="46158"/>
                  </a:cubicBezTo>
                  <a:cubicBezTo>
                    <a:pt x="148345" y="51499"/>
                    <a:pt x="151966" y="61865"/>
                    <a:pt x="142370" y="66436"/>
                  </a:cubicBezTo>
                  <a:cubicBezTo>
                    <a:pt x="132774" y="71008"/>
                    <a:pt x="121323" y="77435"/>
                    <a:pt x="106159" y="68654"/>
                  </a:cubicBezTo>
                  <a:cubicBezTo>
                    <a:pt x="90996" y="59873"/>
                    <a:pt x="79590" y="48648"/>
                    <a:pt x="64201" y="38464"/>
                  </a:cubicBezTo>
                  <a:cubicBezTo>
                    <a:pt x="48811" y="28279"/>
                    <a:pt x="40437" y="18774"/>
                    <a:pt x="34327" y="25700"/>
                  </a:cubicBezTo>
                  <a:cubicBezTo>
                    <a:pt x="28216" y="32625"/>
                    <a:pt x="27402" y="26016"/>
                    <a:pt x="13099" y="27284"/>
                  </a:cubicBezTo>
                  <a:cubicBezTo>
                    <a:pt x="-1205" y="28551"/>
                    <a:pt x="-2789" y="37196"/>
                    <a:pt x="3005" y="42537"/>
                  </a:cubicBezTo>
                  <a:cubicBezTo>
                    <a:pt x="8799" y="47878"/>
                    <a:pt x="4272" y="51816"/>
                    <a:pt x="10745" y="56116"/>
                  </a:cubicBezTo>
                  <a:cubicBezTo>
                    <a:pt x="17217" y="60416"/>
                    <a:pt x="23464" y="64716"/>
                    <a:pt x="23781" y="73045"/>
                  </a:cubicBezTo>
                  <a:cubicBezTo>
                    <a:pt x="24097" y="81373"/>
                    <a:pt x="29574" y="79834"/>
                    <a:pt x="34644" y="77978"/>
                  </a:cubicBezTo>
                  <a:cubicBezTo>
                    <a:pt x="38274" y="76304"/>
                    <a:pt x="42578" y="77888"/>
                    <a:pt x="44253" y="81522"/>
                  </a:cubicBezTo>
                  <a:cubicBezTo>
                    <a:pt x="44683" y="82455"/>
                    <a:pt x="44909" y="83469"/>
                    <a:pt x="44918" y="84496"/>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69" name="Frihandsfigur: Form 168">
              <a:extLst>
                <a:ext uri="{FF2B5EF4-FFF2-40B4-BE49-F238E27FC236}">
                  <a16:creationId xmlns:a16="http://schemas.microsoft.com/office/drawing/2014/main" id="{82487980-E6D4-D151-427A-9FF552AF514D}"/>
                </a:ext>
              </a:extLst>
            </p:cNvPr>
            <p:cNvSpPr/>
            <p:nvPr/>
          </p:nvSpPr>
          <p:spPr>
            <a:xfrm>
              <a:off x="9179732" y="1597096"/>
              <a:ext cx="76926" cy="51309"/>
            </a:xfrm>
            <a:custGeom>
              <a:avLst/>
              <a:gdLst>
                <a:gd name="connsiteX0" fmla="*/ 72602 w 76926"/>
                <a:gd name="connsiteY0" fmla="*/ 14319 h 51309"/>
                <a:gd name="connsiteX1" fmla="*/ 49970 w 76926"/>
                <a:gd name="connsiteY1" fmla="*/ 9250 h 51309"/>
                <a:gd name="connsiteX2" fmla="*/ 23537 w 76926"/>
                <a:gd name="connsiteY2" fmla="*/ 1419 h 51309"/>
                <a:gd name="connsiteX3" fmla="*/ 9369 w 76926"/>
                <a:gd name="connsiteY3" fmla="*/ 21833 h 51309"/>
                <a:gd name="connsiteX4" fmla="*/ 5296 w 76926"/>
                <a:gd name="connsiteY4" fmla="*/ 47180 h 51309"/>
                <a:gd name="connsiteX5" fmla="*/ 34400 w 76926"/>
                <a:gd name="connsiteY5" fmla="*/ 43559 h 51309"/>
                <a:gd name="connsiteX6" fmla="*/ 55130 w 76926"/>
                <a:gd name="connsiteY6" fmla="*/ 43559 h 51309"/>
                <a:gd name="connsiteX7" fmla="*/ 74503 w 76926"/>
                <a:gd name="connsiteY7" fmla="*/ 30342 h 51309"/>
                <a:gd name="connsiteX8" fmla="*/ 72602 w 76926"/>
                <a:gd name="connsiteY8" fmla="*/ 14319 h 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26" h="51309">
                  <a:moveTo>
                    <a:pt x="72602" y="14319"/>
                  </a:moveTo>
                  <a:cubicBezTo>
                    <a:pt x="62463" y="7304"/>
                    <a:pt x="55628" y="13821"/>
                    <a:pt x="49970" y="9250"/>
                  </a:cubicBezTo>
                  <a:cubicBezTo>
                    <a:pt x="44312" y="4678"/>
                    <a:pt x="33585" y="-3786"/>
                    <a:pt x="23537" y="1419"/>
                  </a:cubicBezTo>
                  <a:cubicBezTo>
                    <a:pt x="13488" y="6624"/>
                    <a:pt x="16159" y="18393"/>
                    <a:pt x="9369" y="21833"/>
                  </a:cubicBezTo>
                  <a:cubicBezTo>
                    <a:pt x="2580" y="25273"/>
                    <a:pt x="-5884" y="38852"/>
                    <a:pt x="5296" y="47180"/>
                  </a:cubicBezTo>
                  <a:cubicBezTo>
                    <a:pt x="16476" y="55509"/>
                    <a:pt x="27927" y="48719"/>
                    <a:pt x="34400" y="43559"/>
                  </a:cubicBezTo>
                  <a:cubicBezTo>
                    <a:pt x="40872" y="38399"/>
                    <a:pt x="49020" y="46049"/>
                    <a:pt x="55130" y="43559"/>
                  </a:cubicBezTo>
                  <a:cubicBezTo>
                    <a:pt x="61241" y="41070"/>
                    <a:pt x="70384" y="39485"/>
                    <a:pt x="74503" y="30342"/>
                  </a:cubicBezTo>
                  <a:cubicBezTo>
                    <a:pt x="78622" y="21199"/>
                    <a:pt x="76676" y="17126"/>
                    <a:pt x="72602" y="14319"/>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0" name="Frihandsfigur: Form 169">
              <a:extLst>
                <a:ext uri="{FF2B5EF4-FFF2-40B4-BE49-F238E27FC236}">
                  <a16:creationId xmlns:a16="http://schemas.microsoft.com/office/drawing/2014/main" id="{1F5050E8-1061-9DD6-35D4-75343B38E5AE}"/>
                </a:ext>
              </a:extLst>
            </p:cNvPr>
            <p:cNvSpPr/>
            <p:nvPr/>
          </p:nvSpPr>
          <p:spPr>
            <a:xfrm>
              <a:off x="9261359" y="1627655"/>
              <a:ext cx="42654" cy="55489"/>
            </a:xfrm>
            <a:custGeom>
              <a:avLst/>
              <a:gdLst>
                <a:gd name="connsiteX0" fmla="*/ 36556 w 42654"/>
                <a:gd name="connsiteY0" fmla="*/ 16621 h 55489"/>
                <a:gd name="connsiteX1" fmla="*/ 6999 w 42654"/>
                <a:gd name="connsiteY1" fmla="*/ -81 h 55489"/>
                <a:gd name="connsiteX2" fmla="*/ 2473 w 42654"/>
                <a:gd name="connsiteY2" fmla="*/ 13000 h 55489"/>
                <a:gd name="connsiteX3" fmla="*/ 2554 w 42654"/>
                <a:gd name="connsiteY3" fmla="*/ 25800 h 55489"/>
                <a:gd name="connsiteX4" fmla="*/ 4826 w 42654"/>
                <a:gd name="connsiteY4" fmla="*/ 27439 h 55489"/>
                <a:gd name="connsiteX5" fmla="*/ 26824 w 42654"/>
                <a:gd name="connsiteY5" fmla="*/ 35948 h 55489"/>
                <a:gd name="connsiteX6" fmla="*/ 36103 w 42654"/>
                <a:gd name="connsiteY6" fmla="*/ 54959 h 55489"/>
                <a:gd name="connsiteX7" fmla="*/ 40629 w 42654"/>
                <a:gd name="connsiteY7" fmla="*/ 38302 h 55489"/>
                <a:gd name="connsiteX8" fmla="*/ 36556 w 42654"/>
                <a:gd name="connsiteY8" fmla="*/ 16621 h 5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54" h="55489">
                  <a:moveTo>
                    <a:pt x="36556" y="16621"/>
                  </a:moveTo>
                  <a:cubicBezTo>
                    <a:pt x="27277" y="8112"/>
                    <a:pt x="13924" y="-1484"/>
                    <a:pt x="6999" y="-81"/>
                  </a:cubicBezTo>
                  <a:cubicBezTo>
                    <a:pt x="1839" y="1141"/>
                    <a:pt x="5596" y="8972"/>
                    <a:pt x="2473" y="13000"/>
                  </a:cubicBezTo>
                  <a:cubicBezTo>
                    <a:pt x="-1040" y="16558"/>
                    <a:pt x="-1004" y="22288"/>
                    <a:pt x="2554" y="25800"/>
                  </a:cubicBezTo>
                  <a:cubicBezTo>
                    <a:pt x="3219" y="26461"/>
                    <a:pt x="3989" y="27013"/>
                    <a:pt x="4826" y="27439"/>
                  </a:cubicBezTo>
                  <a:cubicBezTo>
                    <a:pt x="11435" y="31965"/>
                    <a:pt x="23520" y="30607"/>
                    <a:pt x="26824" y="35948"/>
                  </a:cubicBezTo>
                  <a:cubicBezTo>
                    <a:pt x="30128" y="41289"/>
                    <a:pt x="29676" y="52786"/>
                    <a:pt x="36103" y="54959"/>
                  </a:cubicBezTo>
                  <a:cubicBezTo>
                    <a:pt x="42530" y="57131"/>
                    <a:pt x="44296" y="47581"/>
                    <a:pt x="40629" y="38302"/>
                  </a:cubicBezTo>
                  <a:cubicBezTo>
                    <a:pt x="36963" y="29023"/>
                    <a:pt x="45608" y="25085"/>
                    <a:pt x="36556" y="16621"/>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1" name="Frihandsfigur: Form 170">
              <a:extLst>
                <a:ext uri="{FF2B5EF4-FFF2-40B4-BE49-F238E27FC236}">
                  <a16:creationId xmlns:a16="http://schemas.microsoft.com/office/drawing/2014/main" id="{3F462328-3BF8-4D1B-1FBD-D093164E363F}"/>
                </a:ext>
              </a:extLst>
            </p:cNvPr>
            <p:cNvSpPr/>
            <p:nvPr/>
          </p:nvSpPr>
          <p:spPr>
            <a:xfrm>
              <a:off x="9266120" y="1755946"/>
              <a:ext cx="185806" cy="113879"/>
            </a:xfrm>
            <a:custGeom>
              <a:avLst/>
              <a:gdLst>
                <a:gd name="connsiteX0" fmla="*/ 117794 w 185806"/>
                <a:gd name="connsiteY0" fmla="*/ 51277 h 113879"/>
                <a:gd name="connsiteX1" fmla="*/ 110552 w 185806"/>
                <a:gd name="connsiteY1" fmla="*/ 26111 h 113879"/>
                <a:gd name="connsiteX2" fmla="*/ 87920 w 185806"/>
                <a:gd name="connsiteY2" fmla="*/ 13528 h 113879"/>
                <a:gd name="connsiteX3" fmla="*/ 62618 w 185806"/>
                <a:gd name="connsiteY3" fmla="*/ 12441 h 113879"/>
                <a:gd name="connsiteX4" fmla="*/ 50940 w 185806"/>
                <a:gd name="connsiteY4" fmla="*/ 3932 h 113879"/>
                <a:gd name="connsiteX5" fmla="*/ 32835 w 185806"/>
                <a:gd name="connsiteY5" fmla="*/ 311 h 113879"/>
                <a:gd name="connsiteX6" fmla="*/ 17355 w 185806"/>
                <a:gd name="connsiteY6" fmla="*/ 30547 h 113879"/>
                <a:gd name="connsiteX7" fmla="*/ 1739 w 185806"/>
                <a:gd name="connsiteY7" fmla="*/ 61009 h 113879"/>
                <a:gd name="connsiteX8" fmla="*/ 19347 w 185806"/>
                <a:gd name="connsiteY8" fmla="*/ 68115 h 113879"/>
                <a:gd name="connsiteX9" fmla="*/ 32518 w 185806"/>
                <a:gd name="connsiteY9" fmla="*/ 87759 h 113879"/>
                <a:gd name="connsiteX10" fmla="*/ 49039 w 185806"/>
                <a:gd name="connsiteY10" fmla="*/ 91199 h 113879"/>
                <a:gd name="connsiteX11" fmla="*/ 71988 w 185806"/>
                <a:gd name="connsiteY11" fmla="*/ 91833 h 113879"/>
                <a:gd name="connsiteX12" fmla="*/ 84118 w 185806"/>
                <a:gd name="connsiteY12" fmla="*/ 79114 h 113879"/>
                <a:gd name="connsiteX13" fmla="*/ 100639 w 185806"/>
                <a:gd name="connsiteY13" fmla="*/ 73275 h 113879"/>
                <a:gd name="connsiteX14" fmla="*/ 113358 w 185806"/>
                <a:gd name="connsiteY14" fmla="*/ 80336 h 113879"/>
                <a:gd name="connsiteX15" fmla="*/ 115576 w 185806"/>
                <a:gd name="connsiteY15" fmla="*/ 95590 h 113879"/>
                <a:gd name="connsiteX16" fmla="*/ 125308 w 185806"/>
                <a:gd name="connsiteY16" fmla="*/ 102696 h 113879"/>
                <a:gd name="connsiteX17" fmla="*/ 140244 w 185806"/>
                <a:gd name="connsiteY17" fmla="*/ 107222 h 113879"/>
                <a:gd name="connsiteX18" fmla="*/ 158350 w 185806"/>
                <a:gd name="connsiteY18" fmla="*/ 113197 h 113879"/>
                <a:gd name="connsiteX19" fmla="*/ 174871 w 185806"/>
                <a:gd name="connsiteY19" fmla="*/ 105004 h 113879"/>
                <a:gd name="connsiteX20" fmla="*/ 182249 w 185806"/>
                <a:gd name="connsiteY20" fmla="*/ 86899 h 113879"/>
                <a:gd name="connsiteX21" fmla="*/ 180664 w 185806"/>
                <a:gd name="connsiteY21" fmla="*/ 73094 h 113879"/>
                <a:gd name="connsiteX22" fmla="*/ 165592 w 185806"/>
                <a:gd name="connsiteY22" fmla="*/ 64041 h 113879"/>
                <a:gd name="connsiteX23" fmla="*/ 146536 w 185806"/>
                <a:gd name="connsiteY23" fmla="*/ 65309 h 113879"/>
                <a:gd name="connsiteX24" fmla="*/ 135220 w 185806"/>
                <a:gd name="connsiteY24" fmla="*/ 52725 h 113879"/>
                <a:gd name="connsiteX25" fmla="*/ 117794 w 185806"/>
                <a:gd name="connsiteY25" fmla="*/ 51277 h 1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806" h="113879">
                  <a:moveTo>
                    <a:pt x="117794" y="51277"/>
                  </a:moveTo>
                  <a:cubicBezTo>
                    <a:pt x="109782" y="45121"/>
                    <a:pt x="124086" y="33806"/>
                    <a:pt x="110552" y="26111"/>
                  </a:cubicBezTo>
                  <a:cubicBezTo>
                    <a:pt x="97018" y="18416"/>
                    <a:pt x="93261" y="18235"/>
                    <a:pt x="87920" y="13528"/>
                  </a:cubicBezTo>
                  <a:cubicBezTo>
                    <a:pt x="82579" y="8820"/>
                    <a:pt x="70132" y="15746"/>
                    <a:pt x="62618" y="12441"/>
                  </a:cubicBezTo>
                  <a:cubicBezTo>
                    <a:pt x="55105" y="9137"/>
                    <a:pt x="58499" y="6467"/>
                    <a:pt x="50940" y="3932"/>
                  </a:cubicBezTo>
                  <a:cubicBezTo>
                    <a:pt x="43381" y="1397"/>
                    <a:pt x="38493" y="-1409"/>
                    <a:pt x="32835" y="311"/>
                  </a:cubicBezTo>
                  <a:cubicBezTo>
                    <a:pt x="14730" y="6059"/>
                    <a:pt x="32428" y="20091"/>
                    <a:pt x="17355" y="30547"/>
                  </a:cubicBezTo>
                  <a:cubicBezTo>
                    <a:pt x="2283" y="41002"/>
                    <a:pt x="-3466" y="51911"/>
                    <a:pt x="1739" y="61009"/>
                  </a:cubicBezTo>
                  <a:cubicBezTo>
                    <a:pt x="6945" y="70107"/>
                    <a:pt x="10204" y="62095"/>
                    <a:pt x="19347" y="68115"/>
                  </a:cubicBezTo>
                  <a:cubicBezTo>
                    <a:pt x="28490" y="74135"/>
                    <a:pt x="24190" y="81694"/>
                    <a:pt x="32518" y="87759"/>
                  </a:cubicBezTo>
                  <a:cubicBezTo>
                    <a:pt x="40847" y="93824"/>
                    <a:pt x="43246" y="88076"/>
                    <a:pt x="49039" y="91199"/>
                  </a:cubicBezTo>
                  <a:cubicBezTo>
                    <a:pt x="54833" y="94322"/>
                    <a:pt x="64293" y="98894"/>
                    <a:pt x="71988" y="91833"/>
                  </a:cubicBezTo>
                  <a:cubicBezTo>
                    <a:pt x="79682" y="84772"/>
                    <a:pt x="76107" y="79431"/>
                    <a:pt x="84118" y="79114"/>
                  </a:cubicBezTo>
                  <a:cubicBezTo>
                    <a:pt x="90138" y="79159"/>
                    <a:pt x="95986" y="77091"/>
                    <a:pt x="100639" y="73275"/>
                  </a:cubicBezTo>
                  <a:cubicBezTo>
                    <a:pt x="106614" y="69337"/>
                    <a:pt x="114218" y="71872"/>
                    <a:pt x="113358" y="80336"/>
                  </a:cubicBezTo>
                  <a:cubicBezTo>
                    <a:pt x="112498" y="88800"/>
                    <a:pt x="110552" y="90837"/>
                    <a:pt x="115576" y="95590"/>
                  </a:cubicBezTo>
                  <a:cubicBezTo>
                    <a:pt x="120600" y="100342"/>
                    <a:pt x="121868" y="97808"/>
                    <a:pt x="125308" y="102696"/>
                  </a:cubicBezTo>
                  <a:cubicBezTo>
                    <a:pt x="128503" y="107666"/>
                    <a:pt x="134831" y="109580"/>
                    <a:pt x="140244" y="107222"/>
                  </a:cubicBezTo>
                  <a:cubicBezTo>
                    <a:pt x="146083" y="104869"/>
                    <a:pt x="154729" y="111160"/>
                    <a:pt x="158350" y="113197"/>
                  </a:cubicBezTo>
                  <a:cubicBezTo>
                    <a:pt x="161971" y="115234"/>
                    <a:pt x="170933" y="110210"/>
                    <a:pt x="174871" y="105004"/>
                  </a:cubicBezTo>
                  <a:cubicBezTo>
                    <a:pt x="178809" y="99799"/>
                    <a:pt x="177224" y="93689"/>
                    <a:pt x="182249" y="86899"/>
                  </a:cubicBezTo>
                  <a:cubicBezTo>
                    <a:pt x="187273" y="80110"/>
                    <a:pt x="186775" y="75267"/>
                    <a:pt x="180664" y="73094"/>
                  </a:cubicBezTo>
                  <a:cubicBezTo>
                    <a:pt x="174554" y="70921"/>
                    <a:pt x="172970" y="63317"/>
                    <a:pt x="165592" y="64041"/>
                  </a:cubicBezTo>
                  <a:cubicBezTo>
                    <a:pt x="158214" y="64765"/>
                    <a:pt x="152013" y="69201"/>
                    <a:pt x="146536" y="65309"/>
                  </a:cubicBezTo>
                  <a:cubicBezTo>
                    <a:pt x="141059" y="61416"/>
                    <a:pt x="142915" y="55396"/>
                    <a:pt x="135220" y="52725"/>
                  </a:cubicBezTo>
                  <a:cubicBezTo>
                    <a:pt x="127526" y="50055"/>
                    <a:pt x="125896" y="57388"/>
                    <a:pt x="117794" y="51277"/>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2" name="Frihandsfigur: Form 171">
              <a:extLst>
                <a:ext uri="{FF2B5EF4-FFF2-40B4-BE49-F238E27FC236}">
                  <a16:creationId xmlns:a16="http://schemas.microsoft.com/office/drawing/2014/main" id="{E54AB6E5-061E-E08F-1C92-9BFA101B6586}"/>
                </a:ext>
              </a:extLst>
            </p:cNvPr>
            <p:cNvSpPr/>
            <p:nvPr/>
          </p:nvSpPr>
          <p:spPr>
            <a:xfrm>
              <a:off x="9670272" y="1429910"/>
              <a:ext cx="156876" cy="193234"/>
            </a:xfrm>
            <a:custGeom>
              <a:avLst/>
              <a:gdLst>
                <a:gd name="connsiteX0" fmla="*/ 131375 w 156876"/>
                <a:gd name="connsiteY0" fmla="*/ 10456 h 193234"/>
                <a:gd name="connsiteX1" fmla="*/ 114085 w 156876"/>
                <a:gd name="connsiteY1" fmla="*/ 5431 h 193234"/>
                <a:gd name="connsiteX2" fmla="*/ 102181 w 156876"/>
                <a:gd name="connsiteY2" fmla="*/ 0 h 193234"/>
                <a:gd name="connsiteX3" fmla="*/ 76200 w 156876"/>
                <a:gd name="connsiteY3" fmla="*/ 3530 h 193234"/>
                <a:gd name="connsiteX4" fmla="*/ 54473 w 156876"/>
                <a:gd name="connsiteY4" fmla="*/ 20459 h 193234"/>
                <a:gd name="connsiteX5" fmla="*/ 23332 w 156876"/>
                <a:gd name="connsiteY5" fmla="*/ 37161 h 193234"/>
                <a:gd name="connsiteX6" fmla="*/ 9527 w 156876"/>
                <a:gd name="connsiteY6" fmla="*/ 52279 h 193234"/>
                <a:gd name="connsiteX7" fmla="*/ 3326 w 156876"/>
                <a:gd name="connsiteY7" fmla="*/ 80568 h 193234"/>
                <a:gd name="connsiteX8" fmla="*/ 24056 w 156876"/>
                <a:gd name="connsiteY8" fmla="*/ 105915 h 193234"/>
                <a:gd name="connsiteX9" fmla="*/ 42614 w 156876"/>
                <a:gd name="connsiteY9" fmla="*/ 122255 h 193234"/>
                <a:gd name="connsiteX10" fmla="*/ 60222 w 156876"/>
                <a:gd name="connsiteY10" fmla="*/ 129316 h 193234"/>
                <a:gd name="connsiteX11" fmla="*/ 71221 w 156876"/>
                <a:gd name="connsiteY11" fmla="*/ 151948 h 193234"/>
                <a:gd name="connsiteX12" fmla="*/ 75747 w 156876"/>
                <a:gd name="connsiteY12" fmla="*/ 171321 h 193234"/>
                <a:gd name="connsiteX13" fmla="*/ 82355 w 156876"/>
                <a:gd name="connsiteY13" fmla="*/ 189426 h 193234"/>
                <a:gd name="connsiteX14" fmla="*/ 97609 w 156876"/>
                <a:gd name="connsiteY14" fmla="*/ 186755 h 193234"/>
                <a:gd name="connsiteX15" fmla="*/ 116303 w 156876"/>
                <a:gd name="connsiteY15" fmla="*/ 171230 h 193234"/>
                <a:gd name="connsiteX16" fmla="*/ 147263 w 156876"/>
                <a:gd name="connsiteY16" fmla="*/ 124926 h 193234"/>
                <a:gd name="connsiteX17" fmla="*/ 156315 w 156876"/>
                <a:gd name="connsiteY17" fmla="*/ 95369 h 193234"/>
                <a:gd name="connsiteX18" fmla="*/ 145181 w 156876"/>
                <a:gd name="connsiteY18" fmla="*/ 71651 h 193234"/>
                <a:gd name="connsiteX19" fmla="*/ 142646 w 156876"/>
                <a:gd name="connsiteY19" fmla="*/ 46304 h 193234"/>
                <a:gd name="connsiteX20" fmla="*/ 136535 w 156876"/>
                <a:gd name="connsiteY20" fmla="*/ 24623 h 193234"/>
                <a:gd name="connsiteX21" fmla="*/ 131375 w 156876"/>
                <a:gd name="connsiteY21" fmla="*/ 10456 h 19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76" h="193234">
                  <a:moveTo>
                    <a:pt x="131375" y="10456"/>
                  </a:moveTo>
                  <a:cubicBezTo>
                    <a:pt x="125401" y="7287"/>
                    <a:pt x="119426" y="9324"/>
                    <a:pt x="114085" y="5431"/>
                  </a:cubicBezTo>
                  <a:cubicBezTo>
                    <a:pt x="110889" y="2263"/>
                    <a:pt x="106666" y="335"/>
                    <a:pt x="102181" y="0"/>
                  </a:cubicBezTo>
                  <a:cubicBezTo>
                    <a:pt x="95844" y="-996"/>
                    <a:pt x="88602" y="1629"/>
                    <a:pt x="76200" y="3530"/>
                  </a:cubicBezTo>
                  <a:cubicBezTo>
                    <a:pt x="63797" y="5431"/>
                    <a:pt x="59814" y="10003"/>
                    <a:pt x="54473" y="20459"/>
                  </a:cubicBezTo>
                  <a:cubicBezTo>
                    <a:pt x="49132" y="30915"/>
                    <a:pt x="34060" y="29013"/>
                    <a:pt x="23332" y="37161"/>
                  </a:cubicBezTo>
                  <a:cubicBezTo>
                    <a:pt x="12605" y="45308"/>
                    <a:pt x="18308" y="45670"/>
                    <a:pt x="9527" y="52279"/>
                  </a:cubicBezTo>
                  <a:cubicBezTo>
                    <a:pt x="746" y="58887"/>
                    <a:pt x="-3690" y="72873"/>
                    <a:pt x="3326" y="80568"/>
                  </a:cubicBezTo>
                  <a:cubicBezTo>
                    <a:pt x="10342" y="88263"/>
                    <a:pt x="9934" y="99760"/>
                    <a:pt x="24056" y="105915"/>
                  </a:cubicBezTo>
                  <a:cubicBezTo>
                    <a:pt x="38179" y="112071"/>
                    <a:pt x="32702" y="118001"/>
                    <a:pt x="42614" y="122255"/>
                  </a:cubicBezTo>
                  <a:cubicBezTo>
                    <a:pt x="52527" y="126510"/>
                    <a:pt x="54428" y="121441"/>
                    <a:pt x="60222" y="129316"/>
                  </a:cubicBezTo>
                  <a:cubicBezTo>
                    <a:pt x="66015" y="137192"/>
                    <a:pt x="65427" y="145521"/>
                    <a:pt x="71221" y="151948"/>
                  </a:cubicBezTo>
                  <a:cubicBezTo>
                    <a:pt x="77014" y="158375"/>
                    <a:pt x="71538" y="166296"/>
                    <a:pt x="75747" y="171321"/>
                  </a:cubicBezTo>
                  <a:cubicBezTo>
                    <a:pt x="79956" y="176345"/>
                    <a:pt x="77331" y="182319"/>
                    <a:pt x="82355" y="189426"/>
                  </a:cubicBezTo>
                  <a:cubicBezTo>
                    <a:pt x="86429" y="195084"/>
                    <a:pt x="91408" y="193952"/>
                    <a:pt x="97609" y="186755"/>
                  </a:cubicBezTo>
                  <a:cubicBezTo>
                    <a:pt x="104534" y="178744"/>
                    <a:pt x="112048" y="180192"/>
                    <a:pt x="116303" y="171230"/>
                  </a:cubicBezTo>
                  <a:cubicBezTo>
                    <a:pt x="121961" y="159281"/>
                    <a:pt x="135223" y="144977"/>
                    <a:pt x="147263" y="124926"/>
                  </a:cubicBezTo>
                  <a:cubicBezTo>
                    <a:pt x="152920" y="115602"/>
                    <a:pt x="158307" y="109672"/>
                    <a:pt x="156315" y="95369"/>
                  </a:cubicBezTo>
                  <a:cubicBezTo>
                    <a:pt x="154324" y="81066"/>
                    <a:pt x="151291" y="83420"/>
                    <a:pt x="145181" y="71651"/>
                  </a:cubicBezTo>
                  <a:cubicBezTo>
                    <a:pt x="139070" y="59883"/>
                    <a:pt x="147217" y="57801"/>
                    <a:pt x="142646" y="46304"/>
                  </a:cubicBezTo>
                  <a:cubicBezTo>
                    <a:pt x="138074" y="34807"/>
                    <a:pt x="136037" y="32725"/>
                    <a:pt x="136535" y="24623"/>
                  </a:cubicBezTo>
                  <a:cubicBezTo>
                    <a:pt x="137033" y="16521"/>
                    <a:pt x="137350" y="13579"/>
                    <a:pt x="131375" y="10456"/>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3" name="Frihandsfigur: Form 172">
              <a:extLst>
                <a:ext uri="{FF2B5EF4-FFF2-40B4-BE49-F238E27FC236}">
                  <a16:creationId xmlns:a16="http://schemas.microsoft.com/office/drawing/2014/main" id="{D539D704-E895-CC63-9507-7F82FBCCFDA7}"/>
                </a:ext>
              </a:extLst>
            </p:cNvPr>
            <p:cNvSpPr/>
            <p:nvPr/>
          </p:nvSpPr>
          <p:spPr>
            <a:xfrm>
              <a:off x="9696196" y="1621500"/>
              <a:ext cx="33338" cy="57583"/>
            </a:xfrm>
            <a:custGeom>
              <a:avLst/>
              <a:gdLst>
                <a:gd name="connsiteX0" fmla="*/ 1391 w 33338"/>
                <a:gd name="connsiteY0" fmla="*/ 53691 h 57583"/>
                <a:gd name="connsiteX1" fmla="*/ 13974 w 33338"/>
                <a:gd name="connsiteY1" fmla="*/ 54325 h 57583"/>
                <a:gd name="connsiteX2" fmla="*/ 30767 w 33338"/>
                <a:gd name="connsiteY2" fmla="*/ 30607 h 57583"/>
                <a:gd name="connsiteX3" fmla="*/ 18591 w 33338"/>
                <a:gd name="connsiteY3" fmla="*/ -217 h 57583"/>
                <a:gd name="connsiteX4" fmla="*/ 486 w 33338"/>
                <a:gd name="connsiteY4" fmla="*/ 21192 h 57583"/>
                <a:gd name="connsiteX5" fmla="*/ 4062 w 33338"/>
                <a:gd name="connsiteY5" fmla="*/ 39841 h 57583"/>
                <a:gd name="connsiteX6" fmla="*/ 1391 w 33338"/>
                <a:gd name="connsiteY6" fmla="*/ 53691 h 5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8" h="57583">
                  <a:moveTo>
                    <a:pt x="1391" y="53691"/>
                  </a:moveTo>
                  <a:cubicBezTo>
                    <a:pt x="2568" y="58218"/>
                    <a:pt x="8136" y="58715"/>
                    <a:pt x="13974" y="54325"/>
                  </a:cubicBezTo>
                  <a:cubicBezTo>
                    <a:pt x="19813" y="49934"/>
                    <a:pt x="24883" y="44458"/>
                    <a:pt x="30767" y="30607"/>
                  </a:cubicBezTo>
                  <a:cubicBezTo>
                    <a:pt x="36651" y="16757"/>
                    <a:pt x="31582" y="-398"/>
                    <a:pt x="18591" y="-217"/>
                  </a:cubicBezTo>
                  <a:cubicBezTo>
                    <a:pt x="10942" y="-217"/>
                    <a:pt x="2795" y="14674"/>
                    <a:pt x="486" y="21192"/>
                  </a:cubicBezTo>
                  <a:cubicBezTo>
                    <a:pt x="-1039" y="27633"/>
                    <a:pt x="260" y="34423"/>
                    <a:pt x="4062" y="39841"/>
                  </a:cubicBezTo>
                  <a:cubicBezTo>
                    <a:pt x="6642" y="44231"/>
                    <a:pt x="396" y="49482"/>
                    <a:pt x="1391" y="53691"/>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4" name="Frihandsfigur: Form 173">
              <a:extLst>
                <a:ext uri="{FF2B5EF4-FFF2-40B4-BE49-F238E27FC236}">
                  <a16:creationId xmlns:a16="http://schemas.microsoft.com/office/drawing/2014/main" id="{DB012AB0-C1C1-F12F-FB82-17985164DA88}"/>
                </a:ext>
              </a:extLst>
            </p:cNvPr>
            <p:cNvSpPr/>
            <p:nvPr/>
          </p:nvSpPr>
          <p:spPr>
            <a:xfrm>
              <a:off x="9548154" y="1815487"/>
              <a:ext cx="84383" cy="67128"/>
            </a:xfrm>
            <a:custGeom>
              <a:avLst/>
              <a:gdLst>
                <a:gd name="connsiteX0" fmla="*/ 473 w 84383"/>
                <a:gd name="connsiteY0" fmla="*/ 50397 h 67128"/>
                <a:gd name="connsiteX1" fmla="*/ 23104 w 84383"/>
                <a:gd name="connsiteY1" fmla="*/ 60898 h 67128"/>
                <a:gd name="connsiteX2" fmla="*/ 43699 w 84383"/>
                <a:gd name="connsiteY2" fmla="*/ 61713 h 67128"/>
                <a:gd name="connsiteX3" fmla="*/ 62438 w 84383"/>
                <a:gd name="connsiteY3" fmla="*/ 66239 h 67128"/>
                <a:gd name="connsiteX4" fmla="*/ 82082 w 84383"/>
                <a:gd name="connsiteY4" fmla="*/ 49537 h 67128"/>
                <a:gd name="connsiteX5" fmla="*/ 82087 w 84383"/>
                <a:gd name="connsiteY5" fmla="*/ 39104 h 67128"/>
                <a:gd name="connsiteX6" fmla="*/ 76424 w 84383"/>
                <a:gd name="connsiteY6" fmla="*/ 36954 h 67128"/>
                <a:gd name="connsiteX7" fmla="*/ 62845 w 84383"/>
                <a:gd name="connsiteY7" fmla="*/ 35234 h 67128"/>
                <a:gd name="connsiteX8" fmla="*/ 59541 w 84383"/>
                <a:gd name="connsiteY8" fmla="*/ 15273 h 67128"/>
                <a:gd name="connsiteX9" fmla="*/ 47999 w 84383"/>
                <a:gd name="connsiteY9" fmla="*/ -71 h 67128"/>
                <a:gd name="connsiteX10" fmla="*/ 36412 w 84383"/>
                <a:gd name="connsiteY10" fmla="*/ 3957 h 67128"/>
                <a:gd name="connsiteX11" fmla="*/ 24326 w 84383"/>
                <a:gd name="connsiteY11" fmla="*/ 5994 h 67128"/>
                <a:gd name="connsiteX12" fmla="*/ 8303 w 84383"/>
                <a:gd name="connsiteY12" fmla="*/ 14006 h 67128"/>
                <a:gd name="connsiteX13" fmla="*/ 4682 w 84383"/>
                <a:gd name="connsiteY13" fmla="*/ 31613 h 67128"/>
                <a:gd name="connsiteX14" fmla="*/ 473 w 84383"/>
                <a:gd name="connsiteY14" fmla="*/ 50397 h 6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383" h="67128">
                  <a:moveTo>
                    <a:pt x="473" y="50397"/>
                  </a:moveTo>
                  <a:cubicBezTo>
                    <a:pt x="3641" y="60446"/>
                    <a:pt x="11472" y="66873"/>
                    <a:pt x="23104" y="60898"/>
                  </a:cubicBezTo>
                  <a:cubicBezTo>
                    <a:pt x="34737" y="54924"/>
                    <a:pt x="38358" y="56372"/>
                    <a:pt x="43699" y="61713"/>
                  </a:cubicBezTo>
                  <a:cubicBezTo>
                    <a:pt x="49040" y="67054"/>
                    <a:pt x="54245" y="67688"/>
                    <a:pt x="62438" y="66239"/>
                  </a:cubicBezTo>
                  <a:cubicBezTo>
                    <a:pt x="70630" y="64791"/>
                    <a:pt x="76424" y="55376"/>
                    <a:pt x="82082" y="49537"/>
                  </a:cubicBezTo>
                  <a:cubicBezTo>
                    <a:pt x="84965" y="46659"/>
                    <a:pt x="84965" y="41987"/>
                    <a:pt x="82087" y="39104"/>
                  </a:cubicBezTo>
                  <a:cubicBezTo>
                    <a:pt x="80593" y="37610"/>
                    <a:pt x="78533" y="36827"/>
                    <a:pt x="76424" y="36954"/>
                  </a:cubicBezTo>
                  <a:cubicBezTo>
                    <a:pt x="71930" y="38950"/>
                    <a:pt x="66697" y="38289"/>
                    <a:pt x="62845" y="35234"/>
                  </a:cubicBezTo>
                  <a:cubicBezTo>
                    <a:pt x="58319" y="31613"/>
                    <a:pt x="57323" y="20931"/>
                    <a:pt x="59541" y="15273"/>
                  </a:cubicBezTo>
                  <a:cubicBezTo>
                    <a:pt x="61759" y="9615"/>
                    <a:pt x="56780" y="925"/>
                    <a:pt x="47999" y="-71"/>
                  </a:cubicBezTo>
                  <a:cubicBezTo>
                    <a:pt x="43708" y="-718"/>
                    <a:pt x="39376" y="789"/>
                    <a:pt x="36412" y="3957"/>
                  </a:cubicBezTo>
                  <a:cubicBezTo>
                    <a:pt x="31885" y="7895"/>
                    <a:pt x="31387" y="6628"/>
                    <a:pt x="24326" y="5994"/>
                  </a:cubicBezTo>
                  <a:cubicBezTo>
                    <a:pt x="17265" y="5360"/>
                    <a:pt x="18171" y="12286"/>
                    <a:pt x="8303" y="14006"/>
                  </a:cubicBezTo>
                  <a:cubicBezTo>
                    <a:pt x="-1564" y="15726"/>
                    <a:pt x="2012" y="23918"/>
                    <a:pt x="4682" y="31613"/>
                  </a:cubicBezTo>
                  <a:cubicBezTo>
                    <a:pt x="7353" y="39308"/>
                    <a:pt x="-2650" y="40349"/>
                    <a:pt x="473" y="50397"/>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5" name="Frihandsfigur: Form 174">
              <a:extLst>
                <a:ext uri="{FF2B5EF4-FFF2-40B4-BE49-F238E27FC236}">
                  <a16:creationId xmlns:a16="http://schemas.microsoft.com/office/drawing/2014/main" id="{FB1C8A37-DB38-8ED3-1B9E-005F298ACCF2}"/>
                </a:ext>
              </a:extLst>
            </p:cNvPr>
            <p:cNvSpPr/>
            <p:nvPr/>
          </p:nvSpPr>
          <p:spPr>
            <a:xfrm>
              <a:off x="9711432" y="1854400"/>
              <a:ext cx="79571" cy="67133"/>
            </a:xfrm>
            <a:custGeom>
              <a:avLst/>
              <a:gdLst>
                <a:gd name="connsiteX0" fmla="*/ 57445 w 79571"/>
                <a:gd name="connsiteY0" fmla="*/ 66705 h 67133"/>
                <a:gd name="connsiteX1" fmla="*/ 78854 w 79571"/>
                <a:gd name="connsiteY1" fmla="*/ 51407 h 67133"/>
                <a:gd name="connsiteX2" fmla="*/ 74328 w 79571"/>
                <a:gd name="connsiteY2" fmla="*/ 36922 h 67133"/>
                <a:gd name="connsiteX3" fmla="*/ 61835 w 79571"/>
                <a:gd name="connsiteY3" fmla="*/ 16192 h 67133"/>
                <a:gd name="connsiteX4" fmla="*/ 30151 w 79571"/>
                <a:gd name="connsiteY4" fmla="*/ -148 h 67133"/>
                <a:gd name="connsiteX5" fmla="*/ 10235 w 79571"/>
                <a:gd name="connsiteY5" fmla="*/ 16192 h 67133"/>
                <a:gd name="connsiteX6" fmla="*/ -39 w 79571"/>
                <a:gd name="connsiteY6" fmla="*/ 34614 h 67133"/>
                <a:gd name="connsiteX7" fmla="*/ 21370 w 79571"/>
                <a:gd name="connsiteY7" fmla="*/ 54982 h 67133"/>
                <a:gd name="connsiteX8" fmla="*/ 57445 w 79571"/>
                <a:gd name="connsiteY8" fmla="*/ 66705 h 6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71" h="67133">
                  <a:moveTo>
                    <a:pt x="57445" y="66705"/>
                  </a:moveTo>
                  <a:cubicBezTo>
                    <a:pt x="76546" y="68606"/>
                    <a:pt x="76138" y="57064"/>
                    <a:pt x="78854" y="51407"/>
                  </a:cubicBezTo>
                  <a:cubicBezTo>
                    <a:pt x="81570" y="45749"/>
                    <a:pt x="73830" y="43033"/>
                    <a:pt x="74328" y="36922"/>
                  </a:cubicBezTo>
                  <a:cubicBezTo>
                    <a:pt x="74826" y="30812"/>
                    <a:pt x="70616" y="23751"/>
                    <a:pt x="61835" y="16192"/>
                  </a:cubicBezTo>
                  <a:cubicBezTo>
                    <a:pt x="53054" y="8633"/>
                    <a:pt x="43956" y="-1144"/>
                    <a:pt x="30151" y="-148"/>
                  </a:cubicBezTo>
                  <a:cubicBezTo>
                    <a:pt x="18202" y="667"/>
                    <a:pt x="15305" y="9267"/>
                    <a:pt x="10235" y="16192"/>
                  </a:cubicBezTo>
                  <a:cubicBezTo>
                    <a:pt x="5166" y="23117"/>
                    <a:pt x="1183" y="23117"/>
                    <a:pt x="-39" y="34614"/>
                  </a:cubicBezTo>
                  <a:cubicBezTo>
                    <a:pt x="-1261" y="46111"/>
                    <a:pt x="9013" y="53715"/>
                    <a:pt x="21370" y="54982"/>
                  </a:cubicBezTo>
                  <a:cubicBezTo>
                    <a:pt x="33727" y="56250"/>
                    <a:pt x="38389" y="64804"/>
                    <a:pt x="57445" y="66705"/>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6" name="Frihandsfigur: Form 175">
              <a:extLst>
                <a:ext uri="{FF2B5EF4-FFF2-40B4-BE49-F238E27FC236}">
                  <a16:creationId xmlns:a16="http://schemas.microsoft.com/office/drawing/2014/main" id="{D70FDFA6-DC57-B552-D872-E9738E13F8ED}"/>
                </a:ext>
              </a:extLst>
            </p:cNvPr>
            <p:cNvSpPr/>
            <p:nvPr/>
          </p:nvSpPr>
          <p:spPr>
            <a:xfrm>
              <a:off x="9273902" y="1882544"/>
              <a:ext cx="167592" cy="100817"/>
            </a:xfrm>
            <a:custGeom>
              <a:avLst/>
              <a:gdLst>
                <a:gd name="connsiteX0" fmla="*/ 48410 w 167592"/>
                <a:gd name="connsiteY0" fmla="*/ 62053 h 100817"/>
                <a:gd name="connsiteX1" fmla="*/ 50084 w 167592"/>
                <a:gd name="connsiteY1" fmla="*/ 76944 h 100817"/>
                <a:gd name="connsiteX2" fmla="*/ 66877 w 167592"/>
                <a:gd name="connsiteY2" fmla="*/ 70426 h 100817"/>
                <a:gd name="connsiteX3" fmla="*/ 83443 w 167592"/>
                <a:gd name="connsiteY3" fmla="*/ 60378 h 100817"/>
                <a:gd name="connsiteX4" fmla="*/ 70407 w 167592"/>
                <a:gd name="connsiteY4" fmla="*/ 81335 h 100817"/>
                <a:gd name="connsiteX5" fmla="*/ 76518 w 167592"/>
                <a:gd name="connsiteY5" fmla="*/ 100436 h 100817"/>
                <a:gd name="connsiteX6" fmla="*/ 92858 w 167592"/>
                <a:gd name="connsiteY6" fmla="*/ 90568 h 100817"/>
                <a:gd name="connsiteX7" fmla="*/ 109424 w 167592"/>
                <a:gd name="connsiteY7" fmla="*/ 76989 h 100817"/>
                <a:gd name="connsiteX8" fmla="*/ 125130 w 167592"/>
                <a:gd name="connsiteY8" fmla="*/ 57074 h 100817"/>
                <a:gd name="connsiteX9" fmla="*/ 149029 w 167592"/>
                <a:gd name="connsiteY9" fmla="*/ 38968 h 100817"/>
                <a:gd name="connsiteX10" fmla="*/ 167135 w 167592"/>
                <a:gd name="connsiteY10" fmla="*/ 27336 h 100817"/>
                <a:gd name="connsiteX11" fmla="*/ 161296 w 167592"/>
                <a:gd name="connsiteY11" fmla="*/ 13033 h 100817"/>
                <a:gd name="connsiteX12" fmla="*/ 138664 w 167592"/>
                <a:gd name="connsiteY12" fmla="*/ 1898 h 100817"/>
                <a:gd name="connsiteX13" fmla="*/ 102816 w 167592"/>
                <a:gd name="connsiteY13" fmla="*/ 4795 h 100817"/>
                <a:gd name="connsiteX14" fmla="*/ 81225 w 167592"/>
                <a:gd name="connsiteY14" fmla="*/ 12987 h 100817"/>
                <a:gd name="connsiteX15" fmla="*/ 69683 w 167592"/>
                <a:gd name="connsiteY15" fmla="*/ 10453 h 100817"/>
                <a:gd name="connsiteX16" fmla="*/ 56104 w 167592"/>
                <a:gd name="connsiteY16" fmla="*/ 1898 h 100817"/>
                <a:gd name="connsiteX17" fmla="*/ 54882 w 167592"/>
                <a:gd name="connsiteY17" fmla="*/ 20954 h 100817"/>
                <a:gd name="connsiteX18" fmla="*/ 58232 w 167592"/>
                <a:gd name="connsiteY18" fmla="*/ 40462 h 100817"/>
                <a:gd name="connsiteX19" fmla="*/ 39131 w 167592"/>
                <a:gd name="connsiteY19" fmla="*/ 45713 h 100817"/>
                <a:gd name="connsiteX20" fmla="*/ 20709 w 167592"/>
                <a:gd name="connsiteY20" fmla="*/ 57436 h 100817"/>
                <a:gd name="connsiteX21" fmla="*/ 159 w 167592"/>
                <a:gd name="connsiteY21" fmla="*/ 75541 h 100817"/>
                <a:gd name="connsiteX22" fmla="*/ 14376 w 167592"/>
                <a:gd name="connsiteY22" fmla="*/ 84675 h 100817"/>
                <a:gd name="connsiteX23" fmla="*/ 20075 w 167592"/>
                <a:gd name="connsiteY23" fmla="*/ 81652 h 100817"/>
                <a:gd name="connsiteX24" fmla="*/ 48410 w 167592"/>
                <a:gd name="connsiteY24" fmla="*/ 62053 h 10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592" h="100817">
                  <a:moveTo>
                    <a:pt x="48410" y="62053"/>
                  </a:moveTo>
                  <a:cubicBezTo>
                    <a:pt x="53434" y="65402"/>
                    <a:pt x="45467" y="73368"/>
                    <a:pt x="50084" y="76944"/>
                  </a:cubicBezTo>
                  <a:cubicBezTo>
                    <a:pt x="54701" y="80520"/>
                    <a:pt x="60766" y="78211"/>
                    <a:pt x="66877" y="70426"/>
                  </a:cubicBezTo>
                  <a:cubicBezTo>
                    <a:pt x="72987" y="62641"/>
                    <a:pt x="77966" y="55127"/>
                    <a:pt x="83443" y="60378"/>
                  </a:cubicBezTo>
                  <a:cubicBezTo>
                    <a:pt x="88920" y="65628"/>
                    <a:pt x="77740" y="72101"/>
                    <a:pt x="70407" y="81335"/>
                  </a:cubicBezTo>
                  <a:cubicBezTo>
                    <a:pt x="63075" y="90568"/>
                    <a:pt x="68959" y="102110"/>
                    <a:pt x="76518" y="100436"/>
                  </a:cubicBezTo>
                  <a:cubicBezTo>
                    <a:pt x="83067" y="99472"/>
                    <a:pt x="88956" y="95918"/>
                    <a:pt x="92858" y="90568"/>
                  </a:cubicBezTo>
                  <a:cubicBezTo>
                    <a:pt x="97443" y="85006"/>
                    <a:pt x="103069" y="80393"/>
                    <a:pt x="109424" y="76989"/>
                  </a:cubicBezTo>
                  <a:cubicBezTo>
                    <a:pt x="116748" y="72305"/>
                    <a:pt x="122279" y="65289"/>
                    <a:pt x="125130" y="57074"/>
                  </a:cubicBezTo>
                  <a:cubicBezTo>
                    <a:pt x="129657" y="46799"/>
                    <a:pt x="134183" y="41141"/>
                    <a:pt x="149029" y="38968"/>
                  </a:cubicBezTo>
                  <a:cubicBezTo>
                    <a:pt x="163876" y="36796"/>
                    <a:pt x="166094" y="31455"/>
                    <a:pt x="167135" y="27336"/>
                  </a:cubicBezTo>
                  <a:cubicBezTo>
                    <a:pt x="168352" y="21818"/>
                    <a:pt x="166030" y="16120"/>
                    <a:pt x="161296" y="13033"/>
                  </a:cubicBezTo>
                  <a:cubicBezTo>
                    <a:pt x="149573" y="7103"/>
                    <a:pt x="149120" y="1898"/>
                    <a:pt x="138664" y="1898"/>
                  </a:cubicBezTo>
                  <a:cubicBezTo>
                    <a:pt x="128208" y="1898"/>
                    <a:pt x="117481" y="10045"/>
                    <a:pt x="102816" y="4795"/>
                  </a:cubicBezTo>
                  <a:cubicBezTo>
                    <a:pt x="88151" y="-456"/>
                    <a:pt x="86023" y="5429"/>
                    <a:pt x="81225" y="12987"/>
                  </a:cubicBezTo>
                  <a:cubicBezTo>
                    <a:pt x="76427" y="20546"/>
                    <a:pt x="69683" y="19686"/>
                    <a:pt x="69683" y="10453"/>
                  </a:cubicBezTo>
                  <a:cubicBezTo>
                    <a:pt x="69683" y="1219"/>
                    <a:pt x="60223" y="-3126"/>
                    <a:pt x="56104" y="1898"/>
                  </a:cubicBezTo>
                  <a:cubicBezTo>
                    <a:pt x="51985" y="6922"/>
                    <a:pt x="53615" y="12987"/>
                    <a:pt x="54882" y="20954"/>
                  </a:cubicBezTo>
                  <a:cubicBezTo>
                    <a:pt x="56150" y="28920"/>
                    <a:pt x="63935" y="33944"/>
                    <a:pt x="58232" y="40462"/>
                  </a:cubicBezTo>
                  <a:cubicBezTo>
                    <a:pt x="52528" y="46980"/>
                    <a:pt x="47731" y="45894"/>
                    <a:pt x="39131" y="45713"/>
                  </a:cubicBezTo>
                  <a:cubicBezTo>
                    <a:pt x="30531" y="45532"/>
                    <a:pt x="32024" y="50239"/>
                    <a:pt x="20709" y="57436"/>
                  </a:cubicBezTo>
                  <a:cubicBezTo>
                    <a:pt x="9393" y="64633"/>
                    <a:pt x="-2149" y="67710"/>
                    <a:pt x="159" y="75541"/>
                  </a:cubicBezTo>
                  <a:cubicBezTo>
                    <a:pt x="1562" y="81991"/>
                    <a:pt x="7931" y="86078"/>
                    <a:pt x="14376" y="84675"/>
                  </a:cubicBezTo>
                  <a:cubicBezTo>
                    <a:pt x="16517" y="84209"/>
                    <a:pt x="18491" y="83163"/>
                    <a:pt x="20075" y="81652"/>
                  </a:cubicBezTo>
                  <a:cubicBezTo>
                    <a:pt x="29127" y="74409"/>
                    <a:pt x="43385" y="58703"/>
                    <a:pt x="48410" y="62053"/>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7" name="Frihandsfigur: Form 176">
              <a:extLst>
                <a:ext uri="{FF2B5EF4-FFF2-40B4-BE49-F238E27FC236}">
                  <a16:creationId xmlns:a16="http://schemas.microsoft.com/office/drawing/2014/main" id="{EA39517C-A533-0658-6F1D-9C3CEFF1D28E}"/>
                </a:ext>
              </a:extLst>
            </p:cNvPr>
            <p:cNvSpPr/>
            <p:nvPr/>
          </p:nvSpPr>
          <p:spPr>
            <a:xfrm>
              <a:off x="9251783" y="1867954"/>
              <a:ext cx="53204" cy="80036"/>
            </a:xfrm>
            <a:custGeom>
              <a:avLst/>
              <a:gdLst>
                <a:gd name="connsiteX0" fmla="*/ 44592 w 53204"/>
                <a:gd name="connsiteY0" fmla="*/ 61027 h 80036"/>
                <a:gd name="connsiteX1" fmla="*/ 48666 w 53204"/>
                <a:gd name="connsiteY1" fmla="*/ 37128 h 80036"/>
                <a:gd name="connsiteX2" fmla="*/ 41243 w 53204"/>
                <a:gd name="connsiteY2" fmla="*/ 18253 h 80036"/>
                <a:gd name="connsiteX3" fmla="*/ 50295 w 53204"/>
                <a:gd name="connsiteY3" fmla="*/ 8250 h 80036"/>
                <a:gd name="connsiteX4" fmla="*/ 50703 w 53204"/>
                <a:gd name="connsiteY4" fmla="*/ 374 h 80036"/>
                <a:gd name="connsiteX5" fmla="*/ 24858 w 53204"/>
                <a:gd name="connsiteY5" fmla="*/ 11554 h 80036"/>
                <a:gd name="connsiteX6" fmla="*/ 8608 w 53204"/>
                <a:gd name="connsiteY6" fmla="*/ 22870 h 80036"/>
                <a:gd name="connsiteX7" fmla="*/ 20150 w 53204"/>
                <a:gd name="connsiteY7" fmla="*/ 26310 h 80036"/>
                <a:gd name="connsiteX8" fmla="*/ 25310 w 53204"/>
                <a:gd name="connsiteY8" fmla="*/ 44415 h 80036"/>
                <a:gd name="connsiteX9" fmla="*/ 8110 w 53204"/>
                <a:gd name="connsiteY9" fmla="*/ 60348 h 80036"/>
                <a:gd name="connsiteX10" fmla="*/ 4942 w 53204"/>
                <a:gd name="connsiteY10" fmla="*/ 78453 h 80036"/>
                <a:gd name="connsiteX11" fmla="*/ 24676 w 53204"/>
                <a:gd name="connsiteY11" fmla="*/ 73022 h 80036"/>
                <a:gd name="connsiteX12" fmla="*/ 44592 w 53204"/>
                <a:gd name="connsiteY12" fmla="*/ 61027 h 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04" h="80036">
                  <a:moveTo>
                    <a:pt x="44592" y="61027"/>
                  </a:moveTo>
                  <a:cubicBezTo>
                    <a:pt x="48259" y="53785"/>
                    <a:pt x="52559" y="44687"/>
                    <a:pt x="48666" y="37128"/>
                  </a:cubicBezTo>
                  <a:cubicBezTo>
                    <a:pt x="44773" y="29569"/>
                    <a:pt x="39115" y="24137"/>
                    <a:pt x="41243" y="18253"/>
                  </a:cubicBezTo>
                  <a:cubicBezTo>
                    <a:pt x="42800" y="13840"/>
                    <a:pt x="46059" y="10237"/>
                    <a:pt x="50295" y="8250"/>
                  </a:cubicBezTo>
                  <a:cubicBezTo>
                    <a:pt x="54414" y="5444"/>
                    <a:pt x="53419" y="1823"/>
                    <a:pt x="50703" y="374"/>
                  </a:cubicBezTo>
                  <a:cubicBezTo>
                    <a:pt x="44411" y="-2975"/>
                    <a:pt x="35585" y="8839"/>
                    <a:pt x="24858" y="11554"/>
                  </a:cubicBezTo>
                  <a:cubicBezTo>
                    <a:pt x="14130" y="14270"/>
                    <a:pt x="7658" y="17529"/>
                    <a:pt x="8608" y="22870"/>
                  </a:cubicBezTo>
                  <a:cubicBezTo>
                    <a:pt x="9559" y="28211"/>
                    <a:pt x="14492" y="25812"/>
                    <a:pt x="20150" y="26310"/>
                  </a:cubicBezTo>
                  <a:cubicBezTo>
                    <a:pt x="25808" y="26808"/>
                    <a:pt x="31692" y="39210"/>
                    <a:pt x="25310" y="44415"/>
                  </a:cubicBezTo>
                  <a:cubicBezTo>
                    <a:pt x="18928" y="49621"/>
                    <a:pt x="16710" y="57994"/>
                    <a:pt x="8110" y="60348"/>
                  </a:cubicBezTo>
                  <a:cubicBezTo>
                    <a:pt x="-490" y="62702"/>
                    <a:pt x="-3658" y="74334"/>
                    <a:pt x="4942" y="78453"/>
                  </a:cubicBezTo>
                  <a:cubicBezTo>
                    <a:pt x="13542" y="82572"/>
                    <a:pt x="19335" y="76371"/>
                    <a:pt x="24676" y="73022"/>
                  </a:cubicBezTo>
                  <a:cubicBezTo>
                    <a:pt x="30018" y="69672"/>
                    <a:pt x="40926" y="68269"/>
                    <a:pt x="44592" y="61027"/>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8" name="Frihandsfigur: Form 177">
              <a:extLst>
                <a:ext uri="{FF2B5EF4-FFF2-40B4-BE49-F238E27FC236}">
                  <a16:creationId xmlns:a16="http://schemas.microsoft.com/office/drawing/2014/main" id="{EDE835C1-D55E-CB3A-A16D-6872FD72A8A5}"/>
                </a:ext>
              </a:extLst>
            </p:cNvPr>
            <p:cNvSpPr/>
            <p:nvPr/>
          </p:nvSpPr>
          <p:spPr>
            <a:xfrm>
              <a:off x="9353808" y="1912546"/>
              <a:ext cx="371437" cy="363068"/>
            </a:xfrm>
            <a:custGeom>
              <a:avLst/>
              <a:gdLst>
                <a:gd name="connsiteX0" fmla="*/ 353646 w 371437"/>
                <a:gd name="connsiteY0" fmla="*/ 142945 h 363068"/>
                <a:gd name="connsiteX1" fmla="*/ 367814 w 371437"/>
                <a:gd name="connsiteY1" fmla="*/ 119997 h 363068"/>
                <a:gd name="connsiteX2" fmla="*/ 365188 w 371437"/>
                <a:gd name="connsiteY2" fmla="*/ 106418 h 363068"/>
                <a:gd name="connsiteX3" fmla="*/ 351610 w 371437"/>
                <a:gd name="connsiteY3" fmla="*/ 98995 h 363068"/>
                <a:gd name="connsiteX4" fmla="*/ 346676 w 371437"/>
                <a:gd name="connsiteY4" fmla="*/ 88086 h 363068"/>
                <a:gd name="connsiteX5" fmla="*/ 348169 w 371437"/>
                <a:gd name="connsiteY5" fmla="*/ 59163 h 363068"/>
                <a:gd name="connsiteX6" fmla="*/ 331784 w 371437"/>
                <a:gd name="connsiteY6" fmla="*/ 45086 h 363068"/>
                <a:gd name="connsiteX7" fmla="*/ 317210 w 371437"/>
                <a:gd name="connsiteY7" fmla="*/ 39202 h 363068"/>
                <a:gd name="connsiteX8" fmla="*/ 308157 w 371437"/>
                <a:gd name="connsiteY8" fmla="*/ 24944 h 363068"/>
                <a:gd name="connsiteX9" fmla="*/ 290640 w 371437"/>
                <a:gd name="connsiteY9" fmla="*/ 33227 h 363068"/>
                <a:gd name="connsiteX10" fmla="*/ 270543 w 371437"/>
                <a:gd name="connsiteY10" fmla="*/ 33454 h 363068"/>
                <a:gd name="connsiteX11" fmla="*/ 254384 w 371437"/>
                <a:gd name="connsiteY11" fmla="*/ 28430 h 363068"/>
                <a:gd name="connsiteX12" fmla="*/ 241937 w 371437"/>
                <a:gd name="connsiteY12" fmla="*/ 18064 h 363068"/>
                <a:gd name="connsiteX13" fmla="*/ 222610 w 371437"/>
                <a:gd name="connsiteY13" fmla="*/ 13538 h 363068"/>
                <a:gd name="connsiteX14" fmla="*/ 208488 w 371437"/>
                <a:gd name="connsiteY14" fmla="*/ 22591 h 363068"/>
                <a:gd name="connsiteX15" fmla="*/ 192329 w 371437"/>
                <a:gd name="connsiteY15" fmla="*/ 20418 h 363068"/>
                <a:gd name="connsiteX16" fmla="*/ 146206 w 371437"/>
                <a:gd name="connsiteY16" fmla="*/ 366 h 363068"/>
                <a:gd name="connsiteX17" fmla="*/ 118731 w 371437"/>
                <a:gd name="connsiteY17" fmla="*/ 15032 h 363068"/>
                <a:gd name="connsiteX18" fmla="*/ 102572 w 371437"/>
                <a:gd name="connsiteY18" fmla="*/ 37256 h 363068"/>
                <a:gd name="connsiteX19" fmla="*/ 94198 w 371437"/>
                <a:gd name="connsiteY19" fmla="*/ 58213 h 363068"/>
                <a:gd name="connsiteX20" fmla="*/ 75324 w 371437"/>
                <a:gd name="connsiteY20" fmla="*/ 67039 h 363068"/>
                <a:gd name="connsiteX21" fmla="*/ 53100 w 371437"/>
                <a:gd name="connsiteY21" fmla="*/ 87181 h 363068"/>
                <a:gd name="connsiteX22" fmla="*/ 28793 w 371437"/>
                <a:gd name="connsiteY22" fmla="*/ 97456 h 363068"/>
                <a:gd name="connsiteX23" fmla="*/ 19152 w 371437"/>
                <a:gd name="connsiteY23" fmla="*/ 111714 h 363068"/>
                <a:gd name="connsiteX24" fmla="*/ -130 w 371437"/>
                <a:gd name="connsiteY24" fmla="*/ 124704 h 363068"/>
                <a:gd name="connsiteX25" fmla="*/ 21053 w 371437"/>
                <a:gd name="connsiteY25" fmla="*/ 123663 h 363068"/>
                <a:gd name="connsiteX26" fmla="*/ 39159 w 371437"/>
                <a:gd name="connsiteY26" fmla="*/ 126786 h 363068"/>
                <a:gd name="connsiteX27" fmla="*/ 69349 w 371437"/>
                <a:gd name="connsiteY27" fmla="*/ 130045 h 363068"/>
                <a:gd name="connsiteX28" fmla="*/ 95149 w 371437"/>
                <a:gd name="connsiteY28" fmla="*/ 123210 h 363068"/>
                <a:gd name="connsiteX29" fmla="*/ 116513 w 371437"/>
                <a:gd name="connsiteY29" fmla="*/ 122577 h 363068"/>
                <a:gd name="connsiteX30" fmla="*/ 141906 w 371437"/>
                <a:gd name="connsiteY30" fmla="*/ 124252 h 363068"/>
                <a:gd name="connsiteX31" fmla="*/ 156571 w 371437"/>
                <a:gd name="connsiteY31" fmla="*/ 145435 h 363068"/>
                <a:gd name="connsiteX32" fmla="*/ 174178 w 371437"/>
                <a:gd name="connsiteY32" fmla="*/ 167252 h 363068"/>
                <a:gd name="connsiteX33" fmla="*/ 156797 w 371437"/>
                <a:gd name="connsiteY33" fmla="*/ 182550 h 363068"/>
                <a:gd name="connsiteX34" fmla="*/ 145255 w 371437"/>
                <a:gd name="connsiteY34" fmla="*/ 208758 h 363068"/>
                <a:gd name="connsiteX35" fmla="*/ 128463 w 371437"/>
                <a:gd name="connsiteY35" fmla="*/ 211473 h 363068"/>
                <a:gd name="connsiteX36" fmla="*/ 120496 w 371437"/>
                <a:gd name="connsiteY36" fmla="*/ 227859 h 363068"/>
                <a:gd name="connsiteX37" fmla="*/ 105831 w 371437"/>
                <a:gd name="connsiteY37" fmla="*/ 240216 h 363068"/>
                <a:gd name="connsiteX38" fmla="*/ 91799 w 371437"/>
                <a:gd name="connsiteY38" fmla="*/ 259090 h 363068"/>
                <a:gd name="connsiteX39" fmla="*/ 78221 w 371437"/>
                <a:gd name="connsiteY39" fmla="*/ 262847 h 363068"/>
                <a:gd name="connsiteX40" fmla="*/ 68353 w 371437"/>
                <a:gd name="connsiteY40" fmla="*/ 245240 h 363068"/>
                <a:gd name="connsiteX41" fmla="*/ 52013 w 371437"/>
                <a:gd name="connsiteY41" fmla="*/ 228900 h 363068"/>
                <a:gd name="connsiteX42" fmla="*/ 39837 w 371437"/>
                <a:gd name="connsiteY42" fmla="*/ 213148 h 363068"/>
                <a:gd name="connsiteX43" fmla="*/ 31011 w 371437"/>
                <a:gd name="connsiteY43" fmla="*/ 230801 h 363068"/>
                <a:gd name="connsiteX44" fmla="*/ 11548 w 371437"/>
                <a:gd name="connsiteY44" fmla="*/ 242931 h 363068"/>
                <a:gd name="connsiteX45" fmla="*/ 6 w 371437"/>
                <a:gd name="connsiteY45" fmla="*/ 258049 h 363068"/>
                <a:gd name="connsiteX46" fmla="*/ 9647 w 371437"/>
                <a:gd name="connsiteY46" fmla="*/ 277331 h 363068"/>
                <a:gd name="connsiteX47" fmla="*/ 28929 w 371437"/>
                <a:gd name="connsiteY47" fmla="*/ 296387 h 363068"/>
                <a:gd name="connsiteX48" fmla="*/ 49478 w 371437"/>
                <a:gd name="connsiteY48" fmla="*/ 308336 h 363068"/>
                <a:gd name="connsiteX49" fmla="*/ 71295 w 371437"/>
                <a:gd name="connsiteY49" fmla="*/ 300189 h 363068"/>
                <a:gd name="connsiteX50" fmla="*/ 86775 w 371437"/>
                <a:gd name="connsiteY50" fmla="*/ 304715 h 363068"/>
                <a:gd name="connsiteX51" fmla="*/ 100354 w 371437"/>
                <a:gd name="connsiteY51" fmla="*/ 288330 h 363068"/>
                <a:gd name="connsiteX52" fmla="*/ 118459 w 371437"/>
                <a:gd name="connsiteY52" fmla="*/ 279957 h 363068"/>
                <a:gd name="connsiteX53" fmla="*/ 138556 w 371437"/>
                <a:gd name="connsiteY53" fmla="*/ 297790 h 363068"/>
                <a:gd name="connsiteX54" fmla="*/ 163723 w 371437"/>
                <a:gd name="connsiteY54" fmla="*/ 296930 h 363068"/>
                <a:gd name="connsiteX55" fmla="*/ 187214 w 371437"/>
                <a:gd name="connsiteY55" fmla="*/ 296116 h 363068"/>
                <a:gd name="connsiteX56" fmla="*/ 209438 w 371437"/>
                <a:gd name="connsiteY56" fmla="*/ 296116 h 363068"/>
                <a:gd name="connsiteX57" fmla="*/ 209981 w 371437"/>
                <a:gd name="connsiteY57" fmla="*/ 307024 h 363068"/>
                <a:gd name="connsiteX58" fmla="*/ 191876 w 371437"/>
                <a:gd name="connsiteY58" fmla="*/ 325989 h 363068"/>
                <a:gd name="connsiteX59" fmla="*/ 178659 w 371437"/>
                <a:gd name="connsiteY59" fmla="*/ 340066 h 363068"/>
                <a:gd name="connsiteX60" fmla="*/ 177392 w 371437"/>
                <a:gd name="connsiteY60" fmla="*/ 358171 h 363068"/>
                <a:gd name="connsiteX61" fmla="*/ 195950 w 371437"/>
                <a:gd name="connsiteY61" fmla="*/ 360299 h 363068"/>
                <a:gd name="connsiteX62" fmla="*/ 224013 w 371437"/>
                <a:gd name="connsiteY62" fmla="*/ 357266 h 363068"/>
                <a:gd name="connsiteX63" fmla="*/ 242435 w 371437"/>
                <a:gd name="connsiteY63" fmla="*/ 341062 h 363068"/>
                <a:gd name="connsiteX64" fmla="*/ 264116 w 371437"/>
                <a:gd name="connsiteY64" fmla="*/ 344185 h 363068"/>
                <a:gd name="connsiteX65" fmla="*/ 267601 w 371437"/>
                <a:gd name="connsiteY65" fmla="*/ 326442 h 363068"/>
                <a:gd name="connsiteX66" fmla="*/ 276654 w 371437"/>
                <a:gd name="connsiteY66" fmla="*/ 304399 h 363068"/>
                <a:gd name="connsiteX67" fmla="*/ 292858 w 371437"/>
                <a:gd name="connsiteY67" fmla="*/ 281133 h 363068"/>
                <a:gd name="connsiteX68" fmla="*/ 311688 w 371437"/>
                <a:gd name="connsiteY68" fmla="*/ 268550 h 363068"/>
                <a:gd name="connsiteX69" fmla="*/ 317662 w 371437"/>
                <a:gd name="connsiteY69" fmla="*/ 258185 h 363068"/>
                <a:gd name="connsiteX70" fmla="*/ 315490 w 371437"/>
                <a:gd name="connsiteY70" fmla="*/ 221386 h 363068"/>
                <a:gd name="connsiteX71" fmla="*/ 329068 w 371437"/>
                <a:gd name="connsiteY71" fmla="*/ 212107 h 363068"/>
                <a:gd name="connsiteX72" fmla="*/ 333957 w 371437"/>
                <a:gd name="connsiteY72" fmla="*/ 230212 h 363068"/>
                <a:gd name="connsiteX73" fmla="*/ 345816 w 371437"/>
                <a:gd name="connsiteY73" fmla="*/ 214325 h 363068"/>
                <a:gd name="connsiteX74" fmla="*/ 348486 w 371437"/>
                <a:gd name="connsiteY74" fmla="*/ 196944 h 363068"/>
                <a:gd name="connsiteX75" fmla="*/ 344232 w 371437"/>
                <a:gd name="connsiteY75" fmla="*/ 184361 h 363068"/>
                <a:gd name="connsiteX76" fmla="*/ 341787 w 371437"/>
                <a:gd name="connsiteY76" fmla="*/ 166256 h 363068"/>
                <a:gd name="connsiteX77" fmla="*/ 353646 w 371437"/>
                <a:gd name="connsiteY77" fmla="*/ 142945 h 36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1437" h="363068">
                  <a:moveTo>
                    <a:pt x="353646" y="142945"/>
                  </a:moveTo>
                  <a:cubicBezTo>
                    <a:pt x="357856" y="136473"/>
                    <a:pt x="362246" y="125247"/>
                    <a:pt x="367814" y="119997"/>
                  </a:cubicBezTo>
                  <a:cubicBezTo>
                    <a:pt x="373381" y="114746"/>
                    <a:pt x="372114" y="108047"/>
                    <a:pt x="365188" y="106418"/>
                  </a:cubicBezTo>
                  <a:cubicBezTo>
                    <a:pt x="358263" y="104788"/>
                    <a:pt x="353148" y="104200"/>
                    <a:pt x="351610" y="98995"/>
                  </a:cubicBezTo>
                  <a:cubicBezTo>
                    <a:pt x="350071" y="93789"/>
                    <a:pt x="344594" y="93518"/>
                    <a:pt x="346676" y="88086"/>
                  </a:cubicBezTo>
                  <a:cubicBezTo>
                    <a:pt x="348758" y="82655"/>
                    <a:pt x="354552" y="68487"/>
                    <a:pt x="348169" y="59163"/>
                  </a:cubicBezTo>
                  <a:cubicBezTo>
                    <a:pt x="341787" y="49839"/>
                    <a:pt x="338076" y="45313"/>
                    <a:pt x="331784" y="45086"/>
                  </a:cubicBezTo>
                  <a:cubicBezTo>
                    <a:pt x="325493" y="44860"/>
                    <a:pt x="320287" y="44589"/>
                    <a:pt x="317210" y="39202"/>
                  </a:cubicBezTo>
                  <a:cubicBezTo>
                    <a:pt x="314132" y="33816"/>
                    <a:pt x="315354" y="26936"/>
                    <a:pt x="308157" y="24944"/>
                  </a:cubicBezTo>
                  <a:cubicBezTo>
                    <a:pt x="300960" y="22953"/>
                    <a:pt x="296207" y="29063"/>
                    <a:pt x="290640" y="33227"/>
                  </a:cubicBezTo>
                  <a:cubicBezTo>
                    <a:pt x="284914" y="38252"/>
                    <a:pt x="276382" y="38347"/>
                    <a:pt x="270543" y="33454"/>
                  </a:cubicBezTo>
                  <a:cubicBezTo>
                    <a:pt x="263211" y="27796"/>
                    <a:pt x="261083" y="34314"/>
                    <a:pt x="254384" y="28430"/>
                  </a:cubicBezTo>
                  <a:cubicBezTo>
                    <a:pt x="247686" y="22545"/>
                    <a:pt x="247595" y="20554"/>
                    <a:pt x="241937" y="18064"/>
                  </a:cubicBezTo>
                  <a:cubicBezTo>
                    <a:pt x="236279" y="15575"/>
                    <a:pt x="230259" y="9329"/>
                    <a:pt x="222610" y="13538"/>
                  </a:cubicBezTo>
                  <a:cubicBezTo>
                    <a:pt x="214960" y="17748"/>
                    <a:pt x="215820" y="20780"/>
                    <a:pt x="208488" y="22591"/>
                  </a:cubicBezTo>
                  <a:cubicBezTo>
                    <a:pt x="201155" y="24401"/>
                    <a:pt x="196855" y="21550"/>
                    <a:pt x="192329" y="20418"/>
                  </a:cubicBezTo>
                  <a:cubicBezTo>
                    <a:pt x="174224" y="15892"/>
                    <a:pt x="163813" y="-3843"/>
                    <a:pt x="146206" y="366"/>
                  </a:cubicBezTo>
                  <a:cubicBezTo>
                    <a:pt x="128598" y="4576"/>
                    <a:pt x="130499" y="10007"/>
                    <a:pt x="118731" y="15032"/>
                  </a:cubicBezTo>
                  <a:cubicBezTo>
                    <a:pt x="106963" y="20056"/>
                    <a:pt x="104881" y="28611"/>
                    <a:pt x="102572" y="37256"/>
                  </a:cubicBezTo>
                  <a:cubicBezTo>
                    <a:pt x="100264" y="45901"/>
                    <a:pt x="93791" y="49024"/>
                    <a:pt x="94198" y="58213"/>
                  </a:cubicBezTo>
                  <a:cubicBezTo>
                    <a:pt x="94606" y="67401"/>
                    <a:pt x="84376" y="62196"/>
                    <a:pt x="75324" y="67039"/>
                  </a:cubicBezTo>
                  <a:cubicBezTo>
                    <a:pt x="66271" y="71882"/>
                    <a:pt x="62967" y="78355"/>
                    <a:pt x="53100" y="87181"/>
                  </a:cubicBezTo>
                  <a:cubicBezTo>
                    <a:pt x="46482" y="93400"/>
                    <a:pt x="37864" y="97044"/>
                    <a:pt x="28793" y="97456"/>
                  </a:cubicBezTo>
                  <a:cubicBezTo>
                    <a:pt x="20827" y="98678"/>
                    <a:pt x="24267" y="104788"/>
                    <a:pt x="19152" y="111714"/>
                  </a:cubicBezTo>
                  <a:cubicBezTo>
                    <a:pt x="14037" y="118639"/>
                    <a:pt x="-537" y="116512"/>
                    <a:pt x="-130" y="124704"/>
                  </a:cubicBezTo>
                  <a:cubicBezTo>
                    <a:pt x="278" y="132897"/>
                    <a:pt x="10326" y="130996"/>
                    <a:pt x="21053" y="123663"/>
                  </a:cubicBezTo>
                  <a:cubicBezTo>
                    <a:pt x="31781" y="116331"/>
                    <a:pt x="31735" y="122577"/>
                    <a:pt x="39159" y="126786"/>
                  </a:cubicBezTo>
                  <a:cubicBezTo>
                    <a:pt x="46582" y="130996"/>
                    <a:pt x="59482" y="135839"/>
                    <a:pt x="69349" y="130045"/>
                  </a:cubicBezTo>
                  <a:cubicBezTo>
                    <a:pt x="79216" y="124252"/>
                    <a:pt x="83381" y="121536"/>
                    <a:pt x="95149" y="123210"/>
                  </a:cubicBezTo>
                  <a:cubicBezTo>
                    <a:pt x="106917" y="124885"/>
                    <a:pt x="108728" y="125971"/>
                    <a:pt x="116513" y="122577"/>
                  </a:cubicBezTo>
                  <a:cubicBezTo>
                    <a:pt x="124298" y="119182"/>
                    <a:pt x="133306" y="115878"/>
                    <a:pt x="141906" y="124252"/>
                  </a:cubicBezTo>
                  <a:cubicBezTo>
                    <a:pt x="150506" y="132625"/>
                    <a:pt x="146070" y="137287"/>
                    <a:pt x="156571" y="145435"/>
                  </a:cubicBezTo>
                  <a:cubicBezTo>
                    <a:pt x="167072" y="153582"/>
                    <a:pt x="178388" y="156569"/>
                    <a:pt x="174178" y="167252"/>
                  </a:cubicBezTo>
                  <a:cubicBezTo>
                    <a:pt x="169969" y="177934"/>
                    <a:pt x="165126" y="169967"/>
                    <a:pt x="156797" y="182550"/>
                  </a:cubicBezTo>
                  <a:cubicBezTo>
                    <a:pt x="148469" y="195134"/>
                    <a:pt x="150506" y="202466"/>
                    <a:pt x="145255" y="208758"/>
                  </a:cubicBezTo>
                  <a:cubicBezTo>
                    <a:pt x="140005" y="215049"/>
                    <a:pt x="137063" y="208124"/>
                    <a:pt x="128463" y="211473"/>
                  </a:cubicBezTo>
                  <a:cubicBezTo>
                    <a:pt x="119863" y="214823"/>
                    <a:pt x="125339" y="221567"/>
                    <a:pt x="120496" y="227859"/>
                  </a:cubicBezTo>
                  <a:cubicBezTo>
                    <a:pt x="115653" y="234150"/>
                    <a:pt x="111444" y="230982"/>
                    <a:pt x="105831" y="240216"/>
                  </a:cubicBezTo>
                  <a:cubicBezTo>
                    <a:pt x="100218" y="249449"/>
                    <a:pt x="94108" y="247956"/>
                    <a:pt x="91799" y="259090"/>
                  </a:cubicBezTo>
                  <a:cubicBezTo>
                    <a:pt x="89491" y="270225"/>
                    <a:pt x="79624" y="271266"/>
                    <a:pt x="78221" y="262847"/>
                  </a:cubicBezTo>
                  <a:cubicBezTo>
                    <a:pt x="76817" y="254428"/>
                    <a:pt x="77361" y="252799"/>
                    <a:pt x="68353" y="245240"/>
                  </a:cubicBezTo>
                  <a:cubicBezTo>
                    <a:pt x="59346" y="237681"/>
                    <a:pt x="58893" y="231661"/>
                    <a:pt x="52013" y="228900"/>
                  </a:cubicBezTo>
                  <a:cubicBezTo>
                    <a:pt x="45133" y="226139"/>
                    <a:pt x="49071" y="213782"/>
                    <a:pt x="39837" y="213148"/>
                  </a:cubicBezTo>
                  <a:cubicBezTo>
                    <a:pt x="30604" y="212515"/>
                    <a:pt x="27481" y="220073"/>
                    <a:pt x="31011" y="230801"/>
                  </a:cubicBezTo>
                  <a:cubicBezTo>
                    <a:pt x="34542" y="241528"/>
                    <a:pt x="20329" y="239356"/>
                    <a:pt x="11548" y="242931"/>
                  </a:cubicBezTo>
                  <a:cubicBezTo>
                    <a:pt x="2767" y="246507"/>
                    <a:pt x="-220" y="250717"/>
                    <a:pt x="6" y="258049"/>
                  </a:cubicBezTo>
                  <a:cubicBezTo>
                    <a:pt x="232" y="265382"/>
                    <a:pt x="10462" y="267690"/>
                    <a:pt x="9647" y="277331"/>
                  </a:cubicBezTo>
                  <a:cubicBezTo>
                    <a:pt x="8832" y="286972"/>
                    <a:pt x="18700" y="292630"/>
                    <a:pt x="28929" y="296387"/>
                  </a:cubicBezTo>
                  <a:cubicBezTo>
                    <a:pt x="39159" y="300144"/>
                    <a:pt x="40471" y="305440"/>
                    <a:pt x="49478" y="308336"/>
                  </a:cubicBezTo>
                  <a:cubicBezTo>
                    <a:pt x="58486" y="311233"/>
                    <a:pt x="62062" y="300597"/>
                    <a:pt x="71295" y="300189"/>
                  </a:cubicBezTo>
                  <a:cubicBezTo>
                    <a:pt x="80529" y="299782"/>
                    <a:pt x="79669" y="306028"/>
                    <a:pt x="86775" y="304715"/>
                  </a:cubicBezTo>
                  <a:cubicBezTo>
                    <a:pt x="93882" y="303403"/>
                    <a:pt x="95194" y="296749"/>
                    <a:pt x="100354" y="288330"/>
                  </a:cubicBezTo>
                  <a:cubicBezTo>
                    <a:pt x="105514" y="279911"/>
                    <a:pt x="109995" y="272624"/>
                    <a:pt x="118459" y="279957"/>
                  </a:cubicBezTo>
                  <a:cubicBezTo>
                    <a:pt x="126924" y="287289"/>
                    <a:pt x="128508" y="293807"/>
                    <a:pt x="138556" y="297790"/>
                  </a:cubicBezTo>
                  <a:cubicBezTo>
                    <a:pt x="148605" y="301773"/>
                    <a:pt x="154308" y="294848"/>
                    <a:pt x="163723" y="296930"/>
                  </a:cubicBezTo>
                  <a:cubicBezTo>
                    <a:pt x="173137" y="299012"/>
                    <a:pt x="176079" y="295255"/>
                    <a:pt x="187214" y="296116"/>
                  </a:cubicBezTo>
                  <a:cubicBezTo>
                    <a:pt x="198349" y="296976"/>
                    <a:pt x="205093" y="294622"/>
                    <a:pt x="209438" y="296116"/>
                  </a:cubicBezTo>
                  <a:cubicBezTo>
                    <a:pt x="213783" y="297609"/>
                    <a:pt x="216997" y="304580"/>
                    <a:pt x="209981" y="307024"/>
                  </a:cubicBezTo>
                  <a:cubicBezTo>
                    <a:pt x="201567" y="310545"/>
                    <a:pt x="195004" y="317421"/>
                    <a:pt x="191876" y="325989"/>
                  </a:cubicBezTo>
                  <a:cubicBezTo>
                    <a:pt x="188708" y="334770"/>
                    <a:pt x="184860" y="336264"/>
                    <a:pt x="178659" y="340066"/>
                  </a:cubicBezTo>
                  <a:cubicBezTo>
                    <a:pt x="172458" y="343868"/>
                    <a:pt x="167479" y="354143"/>
                    <a:pt x="177392" y="358171"/>
                  </a:cubicBezTo>
                  <a:cubicBezTo>
                    <a:pt x="187305" y="362199"/>
                    <a:pt x="188165" y="356678"/>
                    <a:pt x="195950" y="360299"/>
                  </a:cubicBezTo>
                  <a:cubicBezTo>
                    <a:pt x="203735" y="363920"/>
                    <a:pt x="217133" y="364327"/>
                    <a:pt x="224013" y="357266"/>
                  </a:cubicBezTo>
                  <a:cubicBezTo>
                    <a:pt x="230893" y="350205"/>
                    <a:pt x="230304" y="339930"/>
                    <a:pt x="242435" y="341062"/>
                  </a:cubicBezTo>
                  <a:cubicBezTo>
                    <a:pt x="254565" y="342193"/>
                    <a:pt x="256919" y="347489"/>
                    <a:pt x="264116" y="344185"/>
                  </a:cubicBezTo>
                  <a:cubicBezTo>
                    <a:pt x="271313" y="340881"/>
                    <a:pt x="266153" y="330606"/>
                    <a:pt x="267601" y="326442"/>
                  </a:cubicBezTo>
                  <a:cubicBezTo>
                    <a:pt x="269050" y="322277"/>
                    <a:pt x="277197" y="314628"/>
                    <a:pt x="276654" y="304399"/>
                  </a:cubicBezTo>
                  <a:cubicBezTo>
                    <a:pt x="276111" y="294169"/>
                    <a:pt x="283398" y="286293"/>
                    <a:pt x="292858" y="281133"/>
                  </a:cubicBezTo>
                  <a:cubicBezTo>
                    <a:pt x="302318" y="275973"/>
                    <a:pt x="306437" y="267555"/>
                    <a:pt x="311688" y="268550"/>
                  </a:cubicBezTo>
                  <a:cubicBezTo>
                    <a:pt x="316938" y="269546"/>
                    <a:pt x="319246" y="265246"/>
                    <a:pt x="317662" y="258185"/>
                  </a:cubicBezTo>
                  <a:cubicBezTo>
                    <a:pt x="316078" y="251124"/>
                    <a:pt x="310918" y="228130"/>
                    <a:pt x="315490" y="221386"/>
                  </a:cubicBezTo>
                  <a:cubicBezTo>
                    <a:pt x="320061" y="214642"/>
                    <a:pt x="324542" y="209889"/>
                    <a:pt x="329068" y="212107"/>
                  </a:cubicBezTo>
                  <a:cubicBezTo>
                    <a:pt x="333595" y="214325"/>
                    <a:pt x="327394" y="225686"/>
                    <a:pt x="333957" y="230212"/>
                  </a:cubicBezTo>
                  <a:cubicBezTo>
                    <a:pt x="340520" y="234739"/>
                    <a:pt x="343915" y="221160"/>
                    <a:pt x="345816" y="214325"/>
                  </a:cubicBezTo>
                  <a:cubicBezTo>
                    <a:pt x="347717" y="207490"/>
                    <a:pt x="346269" y="203643"/>
                    <a:pt x="348486" y="196944"/>
                  </a:cubicBezTo>
                  <a:cubicBezTo>
                    <a:pt x="350704" y="190245"/>
                    <a:pt x="350387" y="186262"/>
                    <a:pt x="344232" y="184361"/>
                  </a:cubicBezTo>
                  <a:cubicBezTo>
                    <a:pt x="338076" y="182460"/>
                    <a:pt x="340294" y="174448"/>
                    <a:pt x="341787" y="166256"/>
                  </a:cubicBezTo>
                  <a:cubicBezTo>
                    <a:pt x="344295" y="157832"/>
                    <a:pt x="348310" y="149929"/>
                    <a:pt x="353646" y="142945"/>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79" name="Frihandsfigur: Form 178">
              <a:extLst>
                <a:ext uri="{FF2B5EF4-FFF2-40B4-BE49-F238E27FC236}">
                  <a16:creationId xmlns:a16="http://schemas.microsoft.com/office/drawing/2014/main" id="{3D89E50F-6DED-495F-FFEE-3FDFC3596030}"/>
                </a:ext>
              </a:extLst>
            </p:cNvPr>
            <p:cNvSpPr/>
            <p:nvPr/>
          </p:nvSpPr>
          <p:spPr>
            <a:xfrm>
              <a:off x="9648697" y="2062584"/>
              <a:ext cx="243191" cy="305923"/>
            </a:xfrm>
            <a:custGeom>
              <a:avLst/>
              <a:gdLst>
                <a:gd name="connsiteX0" fmla="*/ 222157 w 243191"/>
                <a:gd name="connsiteY0" fmla="*/ 222799 h 305923"/>
                <a:gd name="connsiteX1" fmla="*/ 207537 w 243191"/>
                <a:gd name="connsiteY1" fmla="*/ 209220 h 305923"/>
                <a:gd name="connsiteX2" fmla="*/ 197942 w 243191"/>
                <a:gd name="connsiteY2" fmla="*/ 188942 h 305923"/>
                <a:gd name="connsiteX3" fmla="*/ 173092 w 243191"/>
                <a:gd name="connsiteY3" fmla="*/ 179029 h 305923"/>
                <a:gd name="connsiteX4" fmla="*/ 173092 w 243191"/>
                <a:gd name="connsiteY4" fmla="*/ 165043 h 305923"/>
                <a:gd name="connsiteX5" fmla="*/ 185675 w 243191"/>
                <a:gd name="connsiteY5" fmla="*/ 153546 h 305923"/>
                <a:gd name="connsiteX6" fmla="*/ 169154 w 243191"/>
                <a:gd name="connsiteY6" fmla="*/ 133132 h 305923"/>
                <a:gd name="connsiteX7" fmla="*/ 169788 w 243191"/>
                <a:gd name="connsiteY7" fmla="*/ 119282 h 305923"/>
                <a:gd name="connsiteX8" fmla="*/ 183367 w 243191"/>
                <a:gd name="connsiteY8" fmla="*/ 104979 h 305923"/>
                <a:gd name="connsiteX9" fmla="*/ 199888 w 243191"/>
                <a:gd name="connsiteY9" fmla="*/ 94297 h 305923"/>
                <a:gd name="connsiteX10" fmla="*/ 202242 w 243191"/>
                <a:gd name="connsiteY10" fmla="*/ 76961 h 305923"/>
                <a:gd name="connsiteX11" fmla="*/ 203826 w 243191"/>
                <a:gd name="connsiteY11" fmla="*/ 52926 h 305923"/>
                <a:gd name="connsiteX12" fmla="*/ 212290 w 243191"/>
                <a:gd name="connsiteY12" fmla="*/ 39347 h 305923"/>
                <a:gd name="connsiteX13" fmla="*/ 211294 w 243191"/>
                <a:gd name="connsiteY13" fmla="*/ 21242 h 305923"/>
                <a:gd name="connsiteX14" fmla="*/ 197715 w 243191"/>
                <a:gd name="connsiteY14" fmla="*/ 14950 h 305923"/>
                <a:gd name="connsiteX15" fmla="*/ 184725 w 243191"/>
                <a:gd name="connsiteY15" fmla="*/ 10967 h 305923"/>
                <a:gd name="connsiteX16" fmla="*/ 167615 w 243191"/>
                <a:gd name="connsiteY16" fmla="*/ 1100 h 305923"/>
                <a:gd name="connsiteX17" fmla="*/ 168023 w 243191"/>
                <a:gd name="connsiteY17" fmla="*/ 13412 h 305923"/>
                <a:gd name="connsiteX18" fmla="*/ 160464 w 243191"/>
                <a:gd name="connsiteY18" fmla="*/ 21604 h 305923"/>
                <a:gd name="connsiteX19" fmla="*/ 155258 w 243191"/>
                <a:gd name="connsiteY19" fmla="*/ 40479 h 305923"/>
                <a:gd name="connsiteX20" fmla="*/ 129956 w 243191"/>
                <a:gd name="connsiteY20" fmla="*/ 38125 h 305923"/>
                <a:gd name="connsiteX21" fmla="*/ 111399 w 243191"/>
                <a:gd name="connsiteY21" fmla="*/ 54329 h 305923"/>
                <a:gd name="connsiteX22" fmla="*/ 104473 w 243191"/>
                <a:gd name="connsiteY22" fmla="*/ 66279 h 305923"/>
                <a:gd name="connsiteX23" fmla="*/ 90623 w 243191"/>
                <a:gd name="connsiteY23" fmla="*/ 73973 h 305923"/>
                <a:gd name="connsiteX24" fmla="*/ 72518 w 243191"/>
                <a:gd name="connsiteY24" fmla="*/ 76961 h 305923"/>
                <a:gd name="connsiteX25" fmla="*/ 74419 w 243191"/>
                <a:gd name="connsiteY25" fmla="*/ 107016 h 305923"/>
                <a:gd name="connsiteX26" fmla="*/ 92524 w 243191"/>
                <a:gd name="connsiteY26" fmla="*/ 125845 h 305923"/>
                <a:gd name="connsiteX27" fmla="*/ 88948 w 243191"/>
                <a:gd name="connsiteY27" fmla="*/ 138926 h 305923"/>
                <a:gd name="connsiteX28" fmla="*/ 56992 w 243191"/>
                <a:gd name="connsiteY28" fmla="*/ 169750 h 305923"/>
                <a:gd name="connsiteX29" fmla="*/ 49298 w 243191"/>
                <a:gd name="connsiteY29" fmla="*/ 215330 h 305923"/>
                <a:gd name="connsiteX30" fmla="*/ 29337 w 243191"/>
                <a:gd name="connsiteY30" fmla="*/ 220219 h 305923"/>
                <a:gd name="connsiteX31" fmla="*/ 5573 w 243191"/>
                <a:gd name="connsiteY31" fmla="*/ 228230 h 305923"/>
                <a:gd name="connsiteX32" fmla="*/ 7927 w 243191"/>
                <a:gd name="connsiteY32" fmla="*/ 244117 h 305923"/>
                <a:gd name="connsiteX33" fmla="*/ 29653 w 243191"/>
                <a:gd name="connsiteY33" fmla="*/ 241266 h 305923"/>
                <a:gd name="connsiteX34" fmla="*/ 54820 w 243191"/>
                <a:gd name="connsiteY34" fmla="*/ 248689 h 305923"/>
                <a:gd name="connsiteX35" fmla="*/ 87681 w 243191"/>
                <a:gd name="connsiteY35" fmla="*/ 263445 h 305923"/>
                <a:gd name="connsiteX36" fmla="*/ 98996 w 243191"/>
                <a:gd name="connsiteY36" fmla="*/ 278246 h 305923"/>
                <a:gd name="connsiteX37" fmla="*/ 119727 w 243191"/>
                <a:gd name="connsiteY37" fmla="*/ 293318 h 305923"/>
                <a:gd name="connsiteX38" fmla="*/ 140050 w 243191"/>
                <a:gd name="connsiteY38" fmla="*/ 293952 h 305923"/>
                <a:gd name="connsiteX39" fmla="*/ 165035 w 243191"/>
                <a:gd name="connsiteY39" fmla="*/ 294586 h 305923"/>
                <a:gd name="connsiteX40" fmla="*/ 193506 w 243191"/>
                <a:gd name="connsiteY40" fmla="*/ 305585 h 305923"/>
                <a:gd name="connsiteX41" fmla="*/ 212199 w 243191"/>
                <a:gd name="connsiteY41" fmla="*/ 281369 h 305923"/>
                <a:gd name="connsiteX42" fmla="*/ 234378 w 243191"/>
                <a:gd name="connsiteY42" fmla="*/ 272316 h 305923"/>
                <a:gd name="connsiteX43" fmla="*/ 240353 w 243191"/>
                <a:gd name="connsiteY43" fmla="*/ 240270 h 305923"/>
                <a:gd name="connsiteX44" fmla="*/ 222157 w 243191"/>
                <a:gd name="connsiteY44" fmla="*/ 222799 h 30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3191" h="305923">
                  <a:moveTo>
                    <a:pt x="222157" y="222799"/>
                  </a:moveTo>
                  <a:cubicBezTo>
                    <a:pt x="216816" y="210396"/>
                    <a:pt x="215549" y="213746"/>
                    <a:pt x="207537" y="209220"/>
                  </a:cubicBezTo>
                  <a:cubicBezTo>
                    <a:pt x="199526" y="204693"/>
                    <a:pt x="204550" y="200755"/>
                    <a:pt x="197942" y="188942"/>
                  </a:cubicBezTo>
                  <a:cubicBezTo>
                    <a:pt x="191333" y="177128"/>
                    <a:pt x="183638" y="183103"/>
                    <a:pt x="173092" y="179029"/>
                  </a:cubicBezTo>
                  <a:cubicBezTo>
                    <a:pt x="162546" y="174955"/>
                    <a:pt x="166620" y="166944"/>
                    <a:pt x="173092" y="165043"/>
                  </a:cubicBezTo>
                  <a:cubicBezTo>
                    <a:pt x="179565" y="163142"/>
                    <a:pt x="185042" y="159702"/>
                    <a:pt x="185675" y="153546"/>
                  </a:cubicBezTo>
                  <a:cubicBezTo>
                    <a:pt x="186309" y="147390"/>
                    <a:pt x="182552" y="138926"/>
                    <a:pt x="169154" y="133132"/>
                  </a:cubicBezTo>
                  <a:cubicBezTo>
                    <a:pt x="155756" y="127339"/>
                    <a:pt x="161776" y="118196"/>
                    <a:pt x="169788" y="119282"/>
                  </a:cubicBezTo>
                  <a:cubicBezTo>
                    <a:pt x="177800" y="120368"/>
                    <a:pt x="181602" y="115344"/>
                    <a:pt x="183367" y="104979"/>
                  </a:cubicBezTo>
                  <a:cubicBezTo>
                    <a:pt x="185132" y="94613"/>
                    <a:pt x="194230" y="100090"/>
                    <a:pt x="199888" y="94297"/>
                  </a:cubicBezTo>
                  <a:cubicBezTo>
                    <a:pt x="205546" y="88503"/>
                    <a:pt x="198304" y="81532"/>
                    <a:pt x="202242" y="76961"/>
                  </a:cubicBezTo>
                  <a:cubicBezTo>
                    <a:pt x="206179" y="72389"/>
                    <a:pt x="205365" y="60621"/>
                    <a:pt x="203826" y="52926"/>
                  </a:cubicBezTo>
                  <a:cubicBezTo>
                    <a:pt x="202287" y="45231"/>
                    <a:pt x="207447" y="42063"/>
                    <a:pt x="212290" y="39347"/>
                  </a:cubicBezTo>
                  <a:cubicBezTo>
                    <a:pt x="217133" y="36631"/>
                    <a:pt x="218310" y="26130"/>
                    <a:pt x="211294" y="21242"/>
                  </a:cubicBezTo>
                  <a:cubicBezTo>
                    <a:pt x="204278" y="16354"/>
                    <a:pt x="203328" y="14226"/>
                    <a:pt x="197715" y="14950"/>
                  </a:cubicBezTo>
                  <a:cubicBezTo>
                    <a:pt x="192103" y="15675"/>
                    <a:pt x="192148" y="12642"/>
                    <a:pt x="184725" y="10967"/>
                  </a:cubicBezTo>
                  <a:cubicBezTo>
                    <a:pt x="177302" y="9293"/>
                    <a:pt x="173454" y="-4467"/>
                    <a:pt x="167615" y="1100"/>
                  </a:cubicBezTo>
                  <a:cubicBezTo>
                    <a:pt x="165081" y="3589"/>
                    <a:pt x="168023" y="7120"/>
                    <a:pt x="168023" y="13412"/>
                  </a:cubicBezTo>
                  <a:cubicBezTo>
                    <a:pt x="168023" y="19703"/>
                    <a:pt x="163134" y="17214"/>
                    <a:pt x="160464" y="21604"/>
                  </a:cubicBezTo>
                  <a:cubicBezTo>
                    <a:pt x="157793" y="25995"/>
                    <a:pt x="162501" y="38759"/>
                    <a:pt x="155258" y="40479"/>
                  </a:cubicBezTo>
                  <a:cubicBezTo>
                    <a:pt x="148016" y="42199"/>
                    <a:pt x="136565" y="34957"/>
                    <a:pt x="129956" y="38125"/>
                  </a:cubicBezTo>
                  <a:cubicBezTo>
                    <a:pt x="123348" y="41293"/>
                    <a:pt x="120496" y="51704"/>
                    <a:pt x="111399" y="54329"/>
                  </a:cubicBezTo>
                  <a:cubicBezTo>
                    <a:pt x="102301" y="56955"/>
                    <a:pt x="101939" y="60757"/>
                    <a:pt x="104473" y="66279"/>
                  </a:cubicBezTo>
                  <a:cubicBezTo>
                    <a:pt x="107008" y="71801"/>
                    <a:pt x="101803" y="75693"/>
                    <a:pt x="90623" y="73973"/>
                  </a:cubicBezTo>
                  <a:cubicBezTo>
                    <a:pt x="79443" y="72254"/>
                    <a:pt x="75686" y="71756"/>
                    <a:pt x="72518" y="76961"/>
                  </a:cubicBezTo>
                  <a:cubicBezTo>
                    <a:pt x="69349" y="82166"/>
                    <a:pt x="71114" y="93165"/>
                    <a:pt x="74419" y="107016"/>
                  </a:cubicBezTo>
                  <a:cubicBezTo>
                    <a:pt x="77723" y="120866"/>
                    <a:pt x="85101" y="124125"/>
                    <a:pt x="92524" y="125845"/>
                  </a:cubicBezTo>
                  <a:cubicBezTo>
                    <a:pt x="99947" y="127565"/>
                    <a:pt x="101214" y="139062"/>
                    <a:pt x="88948" y="138926"/>
                  </a:cubicBezTo>
                  <a:cubicBezTo>
                    <a:pt x="76682" y="138790"/>
                    <a:pt x="67222" y="159837"/>
                    <a:pt x="56992" y="169750"/>
                  </a:cubicBezTo>
                  <a:cubicBezTo>
                    <a:pt x="46763" y="179663"/>
                    <a:pt x="54956" y="207952"/>
                    <a:pt x="49298" y="215330"/>
                  </a:cubicBezTo>
                  <a:cubicBezTo>
                    <a:pt x="43640" y="222708"/>
                    <a:pt x="38932" y="224383"/>
                    <a:pt x="29337" y="220219"/>
                  </a:cubicBezTo>
                  <a:cubicBezTo>
                    <a:pt x="19741" y="216054"/>
                    <a:pt x="16120" y="218317"/>
                    <a:pt x="5573" y="228230"/>
                  </a:cubicBezTo>
                  <a:cubicBezTo>
                    <a:pt x="-4973" y="238143"/>
                    <a:pt x="1047" y="245837"/>
                    <a:pt x="7927" y="244117"/>
                  </a:cubicBezTo>
                  <a:cubicBezTo>
                    <a:pt x="14807" y="242397"/>
                    <a:pt x="25399" y="250228"/>
                    <a:pt x="29653" y="241266"/>
                  </a:cubicBezTo>
                  <a:cubicBezTo>
                    <a:pt x="33908" y="232304"/>
                    <a:pt x="45677" y="241899"/>
                    <a:pt x="54820" y="248689"/>
                  </a:cubicBezTo>
                  <a:cubicBezTo>
                    <a:pt x="64741" y="255641"/>
                    <a:pt x="75894" y="260652"/>
                    <a:pt x="87681" y="263445"/>
                  </a:cubicBezTo>
                  <a:cubicBezTo>
                    <a:pt x="95240" y="264576"/>
                    <a:pt x="101260" y="269419"/>
                    <a:pt x="98996" y="278246"/>
                  </a:cubicBezTo>
                  <a:cubicBezTo>
                    <a:pt x="96733" y="287072"/>
                    <a:pt x="112032" y="288158"/>
                    <a:pt x="119727" y="293318"/>
                  </a:cubicBezTo>
                  <a:cubicBezTo>
                    <a:pt x="127422" y="298478"/>
                    <a:pt x="131088" y="291282"/>
                    <a:pt x="140050" y="293952"/>
                  </a:cubicBezTo>
                  <a:cubicBezTo>
                    <a:pt x="149012" y="296623"/>
                    <a:pt x="156526" y="294269"/>
                    <a:pt x="165035" y="294586"/>
                  </a:cubicBezTo>
                  <a:cubicBezTo>
                    <a:pt x="173545" y="294903"/>
                    <a:pt x="184861" y="307033"/>
                    <a:pt x="193506" y="305585"/>
                  </a:cubicBezTo>
                  <a:cubicBezTo>
                    <a:pt x="202151" y="304136"/>
                    <a:pt x="205455" y="288158"/>
                    <a:pt x="212199" y="281369"/>
                  </a:cubicBezTo>
                  <a:cubicBezTo>
                    <a:pt x="218944" y="274580"/>
                    <a:pt x="227634" y="282002"/>
                    <a:pt x="234378" y="272316"/>
                  </a:cubicBezTo>
                  <a:cubicBezTo>
                    <a:pt x="241123" y="262630"/>
                    <a:pt x="246509" y="253306"/>
                    <a:pt x="240353" y="240270"/>
                  </a:cubicBezTo>
                  <a:cubicBezTo>
                    <a:pt x="234197" y="227234"/>
                    <a:pt x="227498" y="235246"/>
                    <a:pt x="222157" y="222799"/>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0" name="Frihandsfigur: Form 179">
              <a:extLst>
                <a:ext uri="{FF2B5EF4-FFF2-40B4-BE49-F238E27FC236}">
                  <a16:creationId xmlns:a16="http://schemas.microsoft.com/office/drawing/2014/main" id="{5E3AF0B0-2903-3DA0-3B62-32053CC66FA7}"/>
                </a:ext>
              </a:extLst>
            </p:cNvPr>
            <p:cNvSpPr/>
            <p:nvPr/>
          </p:nvSpPr>
          <p:spPr>
            <a:xfrm>
              <a:off x="9861855" y="2072536"/>
              <a:ext cx="44410" cy="80619"/>
            </a:xfrm>
            <a:custGeom>
              <a:avLst/>
              <a:gdLst>
                <a:gd name="connsiteX0" fmla="*/ 41000 w 44410"/>
                <a:gd name="connsiteY0" fmla="*/ 50714 h 80619"/>
                <a:gd name="connsiteX1" fmla="*/ 32944 w 44410"/>
                <a:gd name="connsiteY1" fmla="*/ 38177 h 80619"/>
                <a:gd name="connsiteX2" fmla="*/ 35161 w 44410"/>
                <a:gd name="connsiteY2" fmla="*/ 20614 h 80619"/>
                <a:gd name="connsiteX3" fmla="*/ 38918 w 44410"/>
                <a:gd name="connsiteY3" fmla="*/ 3958 h 80619"/>
                <a:gd name="connsiteX4" fmla="*/ 24027 w 44410"/>
                <a:gd name="connsiteY4" fmla="*/ 3958 h 80619"/>
                <a:gd name="connsiteX5" fmla="*/ 17418 w 44410"/>
                <a:gd name="connsiteY5" fmla="*/ 14006 h 80619"/>
                <a:gd name="connsiteX6" fmla="*/ 8818 w 44410"/>
                <a:gd name="connsiteY6" fmla="*/ 19392 h 80619"/>
                <a:gd name="connsiteX7" fmla="*/ 6193 w 44410"/>
                <a:gd name="connsiteY7" fmla="*/ 29758 h 80619"/>
                <a:gd name="connsiteX8" fmla="*/ 1667 w 44410"/>
                <a:gd name="connsiteY8" fmla="*/ 38177 h 80619"/>
                <a:gd name="connsiteX9" fmla="*/ 6193 w 44410"/>
                <a:gd name="connsiteY9" fmla="*/ 51077 h 80619"/>
                <a:gd name="connsiteX10" fmla="*/ 128 w 44410"/>
                <a:gd name="connsiteY10" fmla="*/ 65199 h 80619"/>
                <a:gd name="connsiteX11" fmla="*/ 5967 w 44410"/>
                <a:gd name="connsiteY11" fmla="*/ 73436 h 80619"/>
                <a:gd name="connsiteX12" fmla="*/ 17916 w 44410"/>
                <a:gd name="connsiteY12" fmla="*/ 80362 h 80619"/>
                <a:gd name="connsiteX13" fmla="*/ 31495 w 44410"/>
                <a:gd name="connsiteY13" fmla="*/ 71988 h 80619"/>
                <a:gd name="connsiteX14" fmla="*/ 41227 w 44410"/>
                <a:gd name="connsiteY14" fmla="*/ 62528 h 80619"/>
                <a:gd name="connsiteX15" fmla="*/ 42997 w 44410"/>
                <a:gd name="connsiteY15" fmla="*/ 52634 h 80619"/>
                <a:gd name="connsiteX16" fmla="*/ 41000 w 44410"/>
                <a:gd name="connsiteY16" fmla="*/ 50714 h 8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10" h="80619">
                  <a:moveTo>
                    <a:pt x="41000" y="50714"/>
                  </a:moveTo>
                  <a:cubicBezTo>
                    <a:pt x="36202" y="48089"/>
                    <a:pt x="31948" y="44604"/>
                    <a:pt x="32944" y="38177"/>
                  </a:cubicBezTo>
                  <a:cubicBezTo>
                    <a:pt x="33939" y="31749"/>
                    <a:pt x="29594" y="25865"/>
                    <a:pt x="35161" y="20614"/>
                  </a:cubicBezTo>
                  <a:cubicBezTo>
                    <a:pt x="40729" y="15364"/>
                    <a:pt x="43309" y="9389"/>
                    <a:pt x="38918" y="3958"/>
                  </a:cubicBezTo>
                  <a:cubicBezTo>
                    <a:pt x="34528" y="-1474"/>
                    <a:pt x="26878" y="-1746"/>
                    <a:pt x="24027" y="3958"/>
                  </a:cubicBezTo>
                  <a:cubicBezTo>
                    <a:pt x="21175" y="9661"/>
                    <a:pt x="20904" y="12512"/>
                    <a:pt x="17418" y="14006"/>
                  </a:cubicBezTo>
                  <a:cubicBezTo>
                    <a:pt x="13933" y="15500"/>
                    <a:pt x="10403" y="14594"/>
                    <a:pt x="8818" y="19392"/>
                  </a:cubicBezTo>
                  <a:cubicBezTo>
                    <a:pt x="7234" y="24190"/>
                    <a:pt x="8818" y="26091"/>
                    <a:pt x="6193" y="29758"/>
                  </a:cubicBezTo>
                  <a:cubicBezTo>
                    <a:pt x="3568" y="33424"/>
                    <a:pt x="2889" y="36321"/>
                    <a:pt x="1667" y="38177"/>
                  </a:cubicBezTo>
                  <a:cubicBezTo>
                    <a:pt x="-1773" y="42703"/>
                    <a:pt x="580" y="45690"/>
                    <a:pt x="6193" y="51077"/>
                  </a:cubicBezTo>
                  <a:cubicBezTo>
                    <a:pt x="11806" y="56463"/>
                    <a:pt x="1350" y="59541"/>
                    <a:pt x="128" y="65199"/>
                  </a:cubicBezTo>
                  <a:cubicBezTo>
                    <a:pt x="-1094" y="70856"/>
                    <a:pt x="2074" y="72712"/>
                    <a:pt x="5967" y="73436"/>
                  </a:cubicBezTo>
                  <a:cubicBezTo>
                    <a:pt x="9859" y="74161"/>
                    <a:pt x="11217" y="80271"/>
                    <a:pt x="17916" y="80362"/>
                  </a:cubicBezTo>
                  <a:cubicBezTo>
                    <a:pt x="23778" y="80805"/>
                    <a:pt x="29259" y="77424"/>
                    <a:pt x="31495" y="71988"/>
                  </a:cubicBezTo>
                  <a:cubicBezTo>
                    <a:pt x="33546" y="67806"/>
                    <a:pt x="36986" y="64461"/>
                    <a:pt x="41227" y="62528"/>
                  </a:cubicBezTo>
                  <a:cubicBezTo>
                    <a:pt x="44445" y="60283"/>
                    <a:pt x="45242" y="55856"/>
                    <a:pt x="42997" y="52634"/>
                  </a:cubicBezTo>
                  <a:cubicBezTo>
                    <a:pt x="42462" y="51869"/>
                    <a:pt x="41783" y="51217"/>
                    <a:pt x="41000" y="5071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1" name="Frihandsfigur: Form 180">
              <a:extLst>
                <a:ext uri="{FF2B5EF4-FFF2-40B4-BE49-F238E27FC236}">
                  <a16:creationId xmlns:a16="http://schemas.microsoft.com/office/drawing/2014/main" id="{8DA9530F-376B-C1CE-D246-2C21DE9B1F55}"/>
                </a:ext>
              </a:extLst>
            </p:cNvPr>
            <p:cNvSpPr/>
            <p:nvPr/>
          </p:nvSpPr>
          <p:spPr>
            <a:xfrm>
              <a:off x="9945931" y="1822689"/>
              <a:ext cx="61686" cy="119379"/>
            </a:xfrm>
            <a:custGeom>
              <a:avLst/>
              <a:gdLst>
                <a:gd name="connsiteX0" fmla="*/ 45187 w 61686"/>
                <a:gd name="connsiteY0" fmla="*/ 32151 h 119379"/>
                <a:gd name="connsiteX1" fmla="*/ 30929 w 61686"/>
                <a:gd name="connsiteY1" fmla="*/ 14046 h 119379"/>
                <a:gd name="connsiteX2" fmla="*/ 14770 w 61686"/>
                <a:gd name="connsiteY2" fmla="*/ 105 h 119379"/>
                <a:gd name="connsiteX3" fmla="*/ 3907 w 61686"/>
                <a:gd name="connsiteY3" fmla="*/ 11330 h 119379"/>
                <a:gd name="connsiteX4" fmla="*/ 4948 w 61686"/>
                <a:gd name="connsiteY4" fmla="*/ 45141 h 119379"/>
                <a:gd name="connsiteX5" fmla="*/ -76 w 61686"/>
                <a:gd name="connsiteY5" fmla="*/ 79677 h 119379"/>
                <a:gd name="connsiteX6" fmla="*/ 12507 w 61686"/>
                <a:gd name="connsiteY6" fmla="*/ 101675 h 119379"/>
                <a:gd name="connsiteX7" fmla="*/ 33871 w 61686"/>
                <a:gd name="connsiteY7" fmla="*/ 118649 h 119379"/>
                <a:gd name="connsiteX8" fmla="*/ 58404 w 61686"/>
                <a:gd name="connsiteY8" fmla="*/ 98552 h 119379"/>
                <a:gd name="connsiteX9" fmla="*/ 56955 w 61686"/>
                <a:gd name="connsiteY9" fmla="*/ 70217 h 119379"/>
                <a:gd name="connsiteX10" fmla="*/ 61482 w 61686"/>
                <a:gd name="connsiteY10" fmla="*/ 49894 h 119379"/>
                <a:gd name="connsiteX11" fmla="*/ 45187 w 61686"/>
                <a:gd name="connsiteY11" fmla="*/ 32151 h 11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86" h="119379">
                  <a:moveTo>
                    <a:pt x="45187" y="32151"/>
                  </a:moveTo>
                  <a:cubicBezTo>
                    <a:pt x="36587" y="26312"/>
                    <a:pt x="37402" y="17983"/>
                    <a:pt x="30929" y="14046"/>
                  </a:cubicBezTo>
                  <a:cubicBezTo>
                    <a:pt x="22963" y="9293"/>
                    <a:pt x="25226" y="-2294"/>
                    <a:pt x="14770" y="105"/>
                  </a:cubicBezTo>
                  <a:cubicBezTo>
                    <a:pt x="9927" y="1191"/>
                    <a:pt x="9067" y="6351"/>
                    <a:pt x="3907" y="11330"/>
                  </a:cubicBezTo>
                  <a:cubicBezTo>
                    <a:pt x="-2113" y="17123"/>
                    <a:pt x="738" y="31246"/>
                    <a:pt x="4948" y="45141"/>
                  </a:cubicBezTo>
                  <a:cubicBezTo>
                    <a:pt x="9157" y="59037"/>
                    <a:pt x="422" y="66687"/>
                    <a:pt x="-76" y="79677"/>
                  </a:cubicBezTo>
                  <a:cubicBezTo>
                    <a:pt x="-574" y="92668"/>
                    <a:pt x="1780" y="99593"/>
                    <a:pt x="12507" y="101675"/>
                  </a:cubicBezTo>
                  <a:cubicBezTo>
                    <a:pt x="23234" y="103757"/>
                    <a:pt x="23415" y="115254"/>
                    <a:pt x="33871" y="118649"/>
                  </a:cubicBezTo>
                  <a:cubicBezTo>
                    <a:pt x="44327" y="122043"/>
                    <a:pt x="54828" y="107785"/>
                    <a:pt x="58404" y="98552"/>
                  </a:cubicBezTo>
                  <a:cubicBezTo>
                    <a:pt x="61332" y="89237"/>
                    <a:pt x="60816" y="79184"/>
                    <a:pt x="56955" y="70217"/>
                  </a:cubicBezTo>
                  <a:cubicBezTo>
                    <a:pt x="53787" y="62477"/>
                    <a:pt x="62387" y="56638"/>
                    <a:pt x="61482" y="49894"/>
                  </a:cubicBezTo>
                  <a:cubicBezTo>
                    <a:pt x="60576" y="43150"/>
                    <a:pt x="53787" y="38035"/>
                    <a:pt x="45187" y="32151"/>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2" name="Frihandsfigur: Form 181">
              <a:extLst>
                <a:ext uri="{FF2B5EF4-FFF2-40B4-BE49-F238E27FC236}">
                  <a16:creationId xmlns:a16="http://schemas.microsoft.com/office/drawing/2014/main" id="{7947860D-A0B3-981C-D2CB-323A51480959}"/>
                </a:ext>
              </a:extLst>
            </p:cNvPr>
            <p:cNvSpPr/>
            <p:nvPr/>
          </p:nvSpPr>
          <p:spPr>
            <a:xfrm>
              <a:off x="9312969" y="2216061"/>
              <a:ext cx="137306" cy="117980"/>
            </a:xfrm>
            <a:custGeom>
              <a:avLst/>
              <a:gdLst>
                <a:gd name="connsiteX0" fmla="*/ 104983 w 137306"/>
                <a:gd name="connsiteY0" fmla="*/ 88603 h 117980"/>
                <a:gd name="connsiteX1" fmla="*/ 119830 w 137306"/>
                <a:gd name="connsiteY1" fmla="*/ 93356 h 117980"/>
                <a:gd name="connsiteX2" fmla="*/ 133409 w 137306"/>
                <a:gd name="connsiteY2" fmla="*/ 80999 h 117980"/>
                <a:gd name="connsiteX3" fmla="*/ 134631 w 137306"/>
                <a:gd name="connsiteY3" fmla="*/ 62532 h 117980"/>
                <a:gd name="connsiteX4" fmla="*/ 130104 w 137306"/>
                <a:gd name="connsiteY4" fmla="*/ 44064 h 117980"/>
                <a:gd name="connsiteX5" fmla="*/ 112316 w 137306"/>
                <a:gd name="connsiteY5" fmla="*/ 30259 h 117980"/>
                <a:gd name="connsiteX6" fmla="*/ 85882 w 137306"/>
                <a:gd name="connsiteY6" fmla="*/ 21207 h 117980"/>
                <a:gd name="connsiteX7" fmla="*/ 71851 w 137306"/>
                <a:gd name="connsiteY7" fmla="*/ 10524 h 117980"/>
                <a:gd name="connsiteX8" fmla="*/ 50441 w 137306"/>
                <a:gd name="connsiteY8" fmla="*/ 250 h 117980"/>
                <a:gd name="connsiteX9" fmla="*/ 36410 w 137306"/>
                <a:gd name="connsiteY9" fmla="*/ 15141 h 117980"/>
                <a:gd name="connsiteX10" fmla="*/ 29575 w 137306"/>
                <a:gd name="connsiteY10" fmla="*/ 27634 h 117980"/>
                <a:gd name="connsiteX11" fmla="*/ 24053 w 137306"/>
                <a:gd name="connsiteY11" fmla="*/ 35057 h 117980"/>
                <a:gd name="connsiteX12" fmla="*/ 4952 w 137306"/>
                <a:gd name="connsiteY12" fmla="*/ 31481 h 117980"/>
                <a:gd name="connsiteX13" fmla="*/ 4228 w 137306"/>
                <a:gd name="connsiteY13" fmla="*/ 47097 h 117980"/>
                <a:gd name="connsiteX14" fmla="*/ 26045 w 137306"/>
                <a:gd name="connsiteY14" fmla="*/ 48183 h 117980"/>
                <a:gd name="connsiteX15" fmla="*/ 39624 w 137306"/>
                <a:gd name="connsiteY15" fmla="*/ 52710 h 117980"/>
                <a:gd name="connsiteX16" fmla="*/ 52116 w 137306"/>
                <a:gd name="connsiteY16" fmla="*/ 49813 h 117980"/>
                <a:gd name="connsiteX17" fmla="*/ 62300 w 137306"/>
                <a:gd name="connsiteY17" fmla="*/ 49813 h 117980"/>
                <a:gd name="connsiteX18" fmla="*/ 79998 w 137306"/>
                <a:gd name="connsiteY18" fmla="*/ 52348 h 117980"/>
                <a:gd name="connsiteX19" fmla="*/ 89413 w 137306"/>
                <a:gd name="connsiteY19" fmla="*/ 68688 h 117980"/>
                <a:gd name="connsiteX20" fmla="*/ 68682 w 137306"/>
                <a:gd name="connsiteY20" fmla="*/ 73214 h 117980"/>
                <a:gd name="connsiteX21" fmla="*/ 54198 w 137306"/>
                <a:gd name="connsiteY21" fmla="*/ 74391 h 117980"/>
                <a:gd name="connsiteX22" fmla="*/ 34418 w 137306"/>
                <a:gd name="connsiteY22" fmla="*/ 76382 h 117980"/>
                <a:gd name="connsiteX23" fmla="*/ 13326 w 137306"/>
                <a:gd name="connsiteY23" fmla="*/ 75522 h 117980"/>
                <a:gd name="connsiteX24" fmla="*/ 8301 w 137306"/>
                <a:gd name="connsiteY24" fmla="*/ 88422 h 117980"/>
                <a:gd name="connsiteX25" fmla="*/ 22740 w 137306"/>
                <a:gd name="connsiteY25" fmla="*/ 97475 h 117980"/>
                <a:gd name="connsiteX26" fmla="*/ 35640 w 137306"/>
                <a:gd name="connsiteY26" fmla="*/ 105532 h 117980"/>
                <a:gd name="connsiteX27" fmla="*/ 42249 w 137306"/>
                <a:gd name="connsiteY27" fmla="*/ 111823 h 117980"/>
                <a:gd name="connsiteX28" fmla="*/ 52931 w 137306"/>
                <a:gd name="connsiteY28" fmla="*/ 116666 h 117980"/>
                <a:gd name="connsiteX29" fmla="*/ 70131 w 137306"/>
                <a:gd name="connsiteY29" fmla="*/ 112683 h 117980"/>
                <a:gd name="connsiteX30" fmla="*/ 94392 w 137306"/>
                <a:gd name="connsiteY30" fmla="*/ 106708 h 117980"/>
                <a:gd name="connsiteX31" fmla="*/ 104983 w 137306"/>
                <a:gd name="connsiteY31" fmla="*/ 88603 h 11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306" h="117980">
                  <a:moveTo>
                    <a:pt x="104983" y="88603"/>
                  </a:moveTo>
                  <a:cubicBezTo>
                    <a:pt x="109510" y="86159"/>
                    <a:pt x="114036" y="92315"/>
                    <a:pt x="119830" y="93356"/>
                  </a:cubicBezTo>
                  <a:cubicBezTo>
                    <a:pt x="125623" y="94397"/>
                    <a:pt x="127570" y="88830"/>
                    <a:pt x="133409" y="80999"/>
                  </a:cubicBezTo>
                  <a:cubicBezTo>
                    <a:pt x="139248" y="73169"/>
                    <a:pt x="137165" y="70272"/>
                    <a:pt x="134631" y="62532"/>
                  </a:cubicBezTo>
                  <a:cubicBezTo>
                    <a:pt x="132096" y="54792"/>
                    <a:pt x="135672" y="46599"/>
                    <a:pt x="130104" y="44064"/>
                  </a:cubicBezTo>
                  <a:cubicBezTo>
                    <a:pt x="124537" y="41530"/>
                    <a:pt x="118608" y="35012"/>
                    <a:pt x="112316" y="30259"/>
                  </a:cubicBezTo>
                  <a:cubicBezTo>
                    <a:pt x="104427" y="25027"/>
                    <a:pt x="95324" y="21908"/>
                    <a:pt x="85882" y="21207"/>
                  </a:cubicBezTo>
                  <a:cubicBezTo>
                    <a:pt x="76468" y="20573"/>
                    <a:pt x="77509" y="14327"/>
                    <a:pt x="71851" y="10524"/>
                  </a:cubicBezTo>
                  <a:cubicBezTo>
                    <a:pt x="66193" y="6722"/>
                    <a:pt x="61033" y="-2376"/>
                    <a:pt x="50441" y="250"/>
                  </a:cubicBezTo>
                  <a:cubicBezTo>
                    <a:pt x="42385" y="2241"/>
                    <a:pt x="44693" y="10932"/>
                    <a:pt x="36410" y="15141"/>
                  </a:cubicBezTo>
                  <a:cubicBezTo>
                    <a:pt x="28127" y="19351"/>
                    <a:pt x="26542" y="24873"/>
                    <a:pt x="29575" y="27634"/>
                  </a:cubicBezTo>
                  <a:cubicBezTo>
                    <a:pt x="32608" y="30395"/>
                    <a:pt x="31069" y="39267"/>
                    <a:pt x="24053" y="35057"/>
                  </a:cubicBezTo>
                  <a:cubicBezTo>
                    <a:pt x="18418" y="31363"/>
                    <a:pt x="11542" y="30078"/>
                    <a:pt x="4952" y="31481"/>
                  </a:cubicBezTo>
                  <a:cubicBezTo>
                    <a:pt x="-163" y="32839"/>
                    <a:pt x="-3014" y="39131"/>
                    <a:pt x="4228" y="47097"/>
                  </a:cubicBezTo>
                  <a:cubicBezTo>
                    <a:pt x="11470" y="55063"/>
                    <a:pt x="20387" y="48183"/>
                    <a:pt x="26045" y="48183"/>
                  </a:cubicBezTo>
                  <a:cubicBezTo>
                    <a:pt x="31702" y="48183"/>
                    <a:pt x="33558" y="50899"/>
                    <a:pt x="39624" y="52710"/>
                  </a:cubicBezTo>
                  <a:cubicBezTo>
                    <a:pt x="43973" y="54597"/>
                    <a:pt x="49043" y="53420"/>
                    <a:pt x="52116" y="49813"/>
                  </a:cubicBezTo>
                  <a:cubicBezTo>
                    <a:pt x="54334" y="46871"/>
                    <a:pt x="56642" y="45287"/>
                    <a:pt x="62300" y="49813"/>
                  </a:cubicBezTo>
                  <a:cubicBezTo>
                    <a:pt x="67958" y="54339"/>
                    <a:pt x="71353" y="50537"/>
                    <a:pt x="79998" y="52348"/>
                  </a:cubicBezTo>
                  <a:cubicBezTo>
                    <a:pt x="88643" y="54158"/>
                    <a:pt x="94347" y="63754"/>
                    <a:pt x="89413" y="68688"/>
                  </a:cubicBezTo>
                  <a:cubicBezTo>
                    <a:pt x="84479" y="73621"/>
                    <a:pt x="77780" y="70272"/>
                    <a:pt x="68682" y="73214"/>
                  </a:cubicBezTo>
                  <a:cubicBezTo>
                    <a:pt x="59585" y="76156"/>
                    <a:pt x="59630" y="73214"/>
                    <a:pt x="54198" y="74391"/>
                  </a:cubicBezTo>
                  <a:cubicBezTo>
                    <a:pt x="47793" y="76310"/>
                    <a:pt x="41076" y="76984"/>
                    <a:pt x="34418" y="76382"/>
                  </a:cubicBezTo>
                  <a:cubicBezTo>
                    <a:pt x="27516" y="74698"/>
                    <a:pt x="20346" y="74404"/>
                    <a:pt x="13326" y="75522"/>
                  </a:cubicBezTo>
                  <a:cubicBezTo>
                    <a:pt x="1059" y="77016"/>
                    <a:pt x="2010" y="86250"/>
                    <a:pt x="8301" y="88422"/>
                  </a:cubicBezTo>
                  <a:cubicBezTo>
                    <a:pt x="13566" y="90649"/>
                    <a:pt x="18440" y="93704"/>
                    <a:pt x="22740" y="97475"/>
                  </a:cubicBezTo>
                  <a:cubicBezTo>
                    <a:pt x="26950" y="100507"/>
                    <a:pt x="30526" y="105215"/>
                    <a:pt x="35640" y="105532"/>
                  </a:cubicBezTo>
                  <a:cubicBezTo>
                    <a:pt x="40755" y="105848"/>
                    <a:pt x="42792" y="107750"/>
                    <a:pt x="42249" y="111823"/>
                  </a:cubicBezTo>
                  <a:cubicBezTo>
                    <a:pt x="41706" y="115897"/>
                    <a:pt x="45508" y="119699"/>
                    <a:pt x="52931" y="116666"/>
                  </a:cubicBezTo>
                  <a:cubicBezTo>
                    <a:pt x="60354" y="113634"/>
                    <a:pt x="60082" y="112140"/>
                    <a:pt x="70131" y="112683"/>
                  </a:cubicBezTo>
                  <a:cubicBezTo>
                    <a:pt x="80179" y="113226"/>
                    <a:pt x="84389" y="111823"/>
                    <a:pt x="94392" y="106708"/>
                  </a:cubicBezTo>
                  <a:cubicBezTo>
                    <a:pt x="104395" y="101594"/>
                    <a:pt x="100502" y="91048"/>
                    <a:pt x="104983" y="88603"/>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3" name="Frihandsfigur: Form 182">
              <a:extLst>
                <a:ext uri="{FF2B5EF4-FFF2-40B4-BE49-F238E27FC236}">
                  <a16:creationId xmlns:a16="http://schemas.microsoft.com/office/drawing/2014/main" id="{9CBEB27E-3487-4FAD-6962-852635B1CA07}"/>
                </a:ext>
              </a:extLst>
            </p:cNvPr>
            <p:cNvSpPr/>
            <p:nvPr/>
          </p:nvSpPr>
          <p:spPr>
            <a:xfrm>
              <a:off x="9427496" y="2320239"/>
              <a:ext cx="57140" cy="52212"/>
            </a:xfrm>
            <a:custGeom>
              <a:avLst/>
              <a:gdLst>
                <a:gd name="connsiteX0" fmla="*/ 49751 w 57140"/>
                <a:gd name="connsiteY0" fmla="*/ 13846 h 52212"/>
                <a:gd name="connsiteX1" fmla="*/ 30695 w 57140"/>
                <a:gd name="connsiteY1" fmla="*/ -140 h 52212"/>
                <a:gd name="connsiteX2" fmla="*/ 14763 w 57140"/>
                <a:gd name="connsiteY2" fmla="*/ 21677 h 52212"/>
                <a:gd name="connsiteX3" fmla="*/ -129 w 57140"/>
                <a:gd name="connsiteY3" fmla="*/ 42226 h 52212"/>
                <a:gd name="connsiteX4" fmla="*/ 22503 w 57140"/>
                <a:gd name="connsiteY4" fmla="*/ 48156 h 52212"/>
                <a:gd name="connsiteX5" fmla="*/ 50882 w 57140"/>
                <a:gd name="connsiteY5" fmla="*/ 41366 h 52212"/>
                <a:gd name="connsiteX6" fmla="*/ 49751 w 57140"/>
                <a:gd name="connsiteY6" fmla="*/ 1384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0" h="52212">
                  <a:moveTo>
                    <a:pt x="49751" y="13846"/>
                  </a:moveTo>
                  <a:cubicBezTo>
                    <a:pt x="42645" y="8369"/>
                    <a:pt x="38661" y="-1181"/>
                    <a:pt x="30695" y="-140"/>
                  </a:cubicBezTo>
                  <a:cubicBezTo>
                    <a:pt x="16211" y="1761"/>
                    <a:pt x="19968" y="12443"/>
                    <a:pt x="14763" y="21677"/>
                  </a:cubicBezTo>
                  <a:cubicBezTo>
                    <a:pt x="9557" y="30910"/>
                    <a:pt x="278" y="30050"/>
                    <a:pt x="-129" y="42226"/>
                  </a:cubicBezTo>
                  <a:cubicBezTo>
                    <a:pt x="-536" y="54402"/>
                    <a:pt x="12635" y="53723"/>
                    <a:pt x="22503" y="48156"/>
                  </a:cubicBezTo>
                  <a:cubicBezTo>
                    <a:pt x="32370" y="42588"/>
                    <a:pt x="40608" y="48156"/>
                    <a:pt x="50882" y="41366"/>
                  </a:cubicBezTo>
                  <a:cubicBezTo>
                    <a:pt x="61157" y="34577"/>
                    <a:pt x="56902" y="19368"/>
                    <a:pt x="49751" y="13846"/>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4" name="Frihandsfigur: Form 183">
              <a:extLst>
                <a:ext uri="{FF2B5EF4-FFF2-40B4-BE49-F238E27FC236}">
                  <a16:creationId xmlns:a16="http://schemas.microsoft.com/office/drawing/2014/main" id="{A16033AD-5F8F-0253-AF2F-24B24372F86F}"/>
                </a:ext>
              </a:extLst>
            </p:cNvPr>
            <p:cNvSpPr/>
            <p:nvPr/>
          </p:nvSpPr>
          <p:spPr>
            <a:xfrm>
              <a:off x="9513333" y="2343616"/>
              <a:ext cx="91904" cy="58738"/>
            </a:xfrm>
            <a:custGeom>
              <a:avLst/>
              <a:gdLst>
                <a:gd name="connsiteX0" fmla="*/ 70643 w 91904"/>
                <a:gd name="connsiteY0" fmla="*/ 7488 h 58738"/>
                <a:gd name="connsiteX1" fmla="*/ 58694 w 91904"/>
                <a:gd name="connsiteY1" fmla="*/ 16541 h 58738"/>
                <a:gd name="connsiteX2" fmla="*/ 41268 w 91904"/>
                <a:gd name="connsiteY2" fmla="*/ 7488 h 58738"/>
                <a:gd name="connsiteX3" fmla="*/ 26059 w 91904"/>
                <a:gd name="connsiteY3" fmla="*/ 23421 h 58738"/>
                <a:gd name="connsiteX4" fmla="*/ 7954 w 91904"/>
                <a:gd name="connsiteY4" fmla="*/ 18895 h 58738"/>
                <a:gd name="connsiteX5" fmla="*/ 4378 w 91904"/>
                <a:gd name="connsiteY5" fmla="*/ 29170 h 58738"/>
                <a:gd name="connsiteX6" fmla="*/ 1572 w 91904"/>
                <a:gd name="connsiteY6" fmla="*/ 45555 h 58738"/>
                <a:gd name="connsiteX7" fmla="*/ 15739 w 91904"/>
                <a:gd name="connsiteY7" fmla="*/ 53340 h 58738"/>
                <a:gd name="connsiteX8" fmla="*/ 29771 w 91904"/>
                <a:gd name="connsiteY8" fmla="*/ 57232 h 58738"/>
                <a:gd name="connsiteX9" fmla="*/ 47152 w 91904"/>
                <a:gd name="connsiteY9" fmla="*/ 40259 h 58738"/>
                <a:gd name="connsiteX10" fmla="*/ 68154 w 91904"/>
                <a:gd name="connsiteY10" fmla="*/ 40259 h 58738"/>
                <a:gd name="connsiteX11" fmla="*/ 85128 w 91904"/>
                <a:gd name="connsiteY11" fmla="*/ 24824 h 58738"/>
                <a:gd name="connsiteX12" fmla="*/ 86576 w 91904"/>
                <a:gd name="connsiteY12" fmla="*/ 2555 h 58738"/>
                <a:gd name="connsiteX13" fmla="*/ 70643 w 91904"/>
                <a:gd name="connsiteY13" fmla="*/ 7488 h 5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04" h="58738">
                  <a:moveTo>
                    <a:pt x="70643" y="7488"/>
                  </a:moveTo>
                  <a:cubicBezTo>
                    <a:pt x="68969" y="12739"/>
                    <a:pt x="63945" y="18623"/>
                    <a:pt x="58694" y="16541"/>
                  </a:cubicBezTo>
                  <a:cubicBezTo>
                    <a:pt x="53444" y="14459"/>
                    <a:pt x="49234" y="7488"/>
                    <a:pt x="41268" y="7488"/>
                  </a:cubicBezTo>
                  <a:cubicBezTo>
                    <a:pt x="33301" y="7488"/>
                    <a:pt x="31853" y="18171"/>
                    <a:pt x="26059" y="23421"/>
                  </a:cubicBezTo>
                  <a:cubicBezTo>
                    <a:pt x="20266" y="28671"/>
                    <a:pt x="15151" y="14368"/>
                    <a:pt x="7954" y="18895"/>
                  </a:cubicBezTo>
                  <a:cubicBezTo>
                    <a:pt x="3835" y="21249"/>
                    <a:pt x="6279" y="27630"/>
                    <a:pt x="4378" y="29170"/>
                  </a:cubicBezTo>
                  <a:cubicBezTo>
                    <a:pt x="-338" y="33266"/>
                    <a:pt x="-1510" y="40123"/>
                    <a:pt x="1572" y="45555"/>
                  </a:cubicBezTo>
                  <a:cubicBezTo>
                    <a:pt x="5646" y="55105"/>
                    <a:pt x="13205" y="50081"/>
                    <a:pt x="15739" y="53340"/>
                  </a:cubicBezTo>
                  <a:cubicBezTo>
                    <a:pt x="18274" y="56599"/>
                    <a:pt x="21171" y="60627"/>
                    <a:pt x="29771" y="57232"/>
                  </a:cubicBezTo>
                  <a:cubicBezTo>
                    <a:pt x="38371" y="53838"/>
                    <a:pt x="42761" y="47184"/>
                    <a:pt x="47152" y="40259"/>
                  </a:cubicBezTo>
                  <a:cubicBezTo>
                    <a:pt x="51542" y="33334"/>
                    <a:pt x="55978" y="40666"/>
                    <a:pt x="68154" y="40259"/>
                  </a:cubicBezTo>
                  <a:cubicBezTo>
                    <a:pt x="80330" y="39852"/>
                    <a:pt x="78610" y="31885"/>
                    <a:pt x="85128" y="24824"/>
                  </a:cubicBezTo>
                  <a:cubicBezTo>
                    <a:pt x="91646" y="17763"/>
                    <a:pt x="95402" y="9027"/>
                    <a:pt x="86576" y="2555"/>
                  </a:cubicBezTo>
                  <a:cubicBezTo>
                    <a:pt x="77750" y="-3918"/>
                    <a:pt x="72318" y="2283"/>
                    <a:pt x="70643" y="7488"/>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5" name="Frihandsfigur: Form 184">
              <a:extLst>
                <a:ext uri="{FF2B5EF4-FFF2-40B4-BE49-F238E27FC236}">
                  <a16:creationId xmlns:a16="http://schemas.microsoft.com/office/drawing/2014/main" id="{3D56A73A-0690-692B-8833-9A3EEE9ADED2}"/>
                </a:ext>
              </a:extLst>
            </p:cNvPr>
            <p:cNvSpPr/>
            <p:nvPr/>
          </p:nvSpPr>
          <p:spPr>
            <a:xfrm>
              <a:off x="9517027" y="2412465"/>
              <a:ext cx="208842" cy="404700"/>
            </a:xfrm>
            <a:custGeom>
              <a:avLst/>
              <a:gdLst>
                <a:gd name="connsiteX0" fmla="*/ 177030 w 208842"/>
                <a:gd name="connsiteY0" fmla="*/ 398014 h 404700"/>
                <a:gd name="connsiteX1" fmla="*/ 166303 w 208842"/>
                <a:gd name="connsiteY1" fmla="*/ 377691 h 404700"/>
                <a:gd name="connsiteX2" fmla="*/ 159151 w 208842"/>
                <a:gd name="connsiteY2" fmla="*/ 360899 h 404700"/>
                <a:gd name="connsiteX3" fmla="*/ 163406 w 208842"/>
                <a:gd name="connsiteY3" fmla="*/ 339354 h 404700"/>
                <a:gd name="connsiteX4" fmla="*/ 186445 w 208842"/>
                <a:gd name="connsiteY4" fmla="*/ 338901 h 404700"/>
                <a:gd name="connsiteX5" fmla="*/ 193370 w 208842"/>
                <a:gd name="connsiteY5" fmla="*/ 358409 h 404700"/>
                <a:gd name="connsiteX6" fmla="*/ 208669 w 208842"/>
                <a:gd name="connsiteY6" fmla="*/ 350443 h 404700"/>
                <a:gd name="connsiteX7" fmla="*/ 191469 w 208842"/>
                <a:gd name="connsiteY7" fmla="*/ 326318 h 404700"/>
                <a:gd name="connsiteX8" fmla="*/ 169878 w 208842"/>
                <a:gd name="connsiteY8" fmla="*/ 310385 h 404700"/>
                <a:gd name="connsiteX9" fmla="*/ 151773 w 208842"/>
                <a:gd name="connsiteY9" fmla="*/ 296806 h 404700"/>
                <a:gd name="connsiteX10" fmla="*/ 158925 w 208842"/>
                <a:gd name="connsiteY10" fmla="*/ 276257 h 404700"/>
                <a:gd name="connsiteX11" fmla="*/ 163229 w 208842"/>
                <a:gd name="connsiteY11" fmla="*/ 265987 h 404700"/>
                <a:gd name="connsiteX12" fmla="*/ 170422 w 208842"/>
                <a:gd name="connsiteY12" fmla="*/ 266616 h 404700"/>
                <a:gd name="connsiteX13" fmla="*/ 182190 w 208842"/>
                <a:gd name="connsiteY13" fmla="*/ 261365 h 404700"/>
                <a:gd name="connsiteX14" fmla="*/ 172730 w 208842"/>
                <a:gd name="connsiteY14" fmla="*/ 247334 h 404700"/>
                <a:gd name="connsiteX15" fmla="*/ 176079 w 208842"/>
                <a:gd name="connsiteY15" fmla="*/ 230315 h 404700"/>
                <a:gd name="connsiteX16" fmla="*/ 164583 w 208842"/>
                <a:gd name="connsiteY16" fmla="*/ 216736 h 404700"/>
                <a:gd name="connsiteX17" fmla="*/ 146749 w 208842"/>
                <a:gd name="connsiteY17" fmla="*/ 212753 h 404700"/>
                <a:gd name="connsiteX18" fmla="*/ 154489 w 208842"/>
                <a:gd name="connsiteY18" fmla="*/ 201030 h 404700"/>
                <a:gd name="connsiteX19" fmla="*/ 176306 w 208842"/>
                <a:gd name="connsiteY19" fmla="*/ 192837 h 404700"/>
                <a:gd name="connsiteX20" fmla="*/ 171779 w 208842"/>
                <a:gd name="connsiteY20" fmla="*/ 165679 h 404700"/>
                <a:gd name="connsiteX21" fmla="*/ 170784 w 208842"/>
                <a:gd name="connsiteY21" fmla="*/ 136122 h 404700"/>
                <a:gd name="connsiteX22" fmla="*/ 155711 w 208842"/>
                <a:gd name="connsiteY22" fmla="*/ 108965 h 404700"/>
                <a:gd name="connsiteX23" fmla="*/ 143762 w 208842"/>
                <a:gd name="connsiteY23" fmla="*/ 90497 h 404700"/>
                <a:gd name="connsiteX24" fmla="*/ 161369 w 208842"/>
                <a:gd name="connsiteY24" fmla="*/ 91674 h 404700"/>
                <a:gd name="connsiteX25" fmla="*/ 163904 w 208842"/>
                <a:gd name="connsiteY25" fmla="*/ 77416 h 404700"/>
                <a:gd name="connsiteX26" fmla="*/ 167570 w 208842"/>
                <a:gd name="connsiteY26" fmla="*/ 58768 h 404700"/>
                <a:gd name="connsiteX27" fmla="*/ 167570 w 208842"/>
                <a:gd name="connsiteY27" fmla="*/ 41025 h 404700"/>
                <a:gd name="connsiteX28" fmla="*/ 169426 w 208842"/>
                <a:gd name="connsiteY28" fmla="*/ 24594 h 404700"/>
                <a:gd name="connsiteX29" fmla="*/ 157612 w 208842"/>
                <a:gd name="connsiteY29" fmla="*/ 14184 h 404700"/>
                <a:gd name="connsiteX30" fmla="*/ 109769 w 208842"/>
                <a:gd name="connsiteY30" fmla="*/ -74 h 404700"/>
                <a:gd name="connsiteX31" fmla="*/ 100716 w 208842"/>
                <a:gd name="connsiteY31" fmla="*/ 15044 h 404700"/>
                <a:gd name="connsiteX32" fmla="*/ 92886 w 208842"/>
                <a:gd name="connsiteY32" fmla="*/ 39260 h 404700"/>
                <a:gd name="connsiteX33" fmla="*/ 73377 w 208842"/>
                <a:gd name="connsiteY33" fmla="*/ 45053 h 404700"/>
                <a:gd name="connsiteX34" fmla="*/ 48664 w 208842"/>
                <a:gd name="connsiteY34" fmla="*/ 35638 h 404700"/>
                <a:gd name="connsiteX35" fmla="*/ 33591 w 208842"/>
                <a:gd name="connsiteY35" fmla="*/ 28260 h 404700"/>
                <a:gd name="connsiteX36" fmla="*/ 30151 w 208842"/>
                <a:gd name="connsiteY36" fmla="*/ 46954 h 404700"/>
                <a:gd name="connsiteX37" fmla="*/ 22592 w 208842"/>
                <a:gd name="connsiteY37" fmla="*/ 61257 h 404700"/>
                <a:gd name="connsiteX38" fmla="*/ 38299 w 208842"/>
                <a:gd name="connsiteY38" fmla="*/ 68047 h 404700"/>
                <a:gd name="connsiteX39" fmla="*/ 56404 w 208842"/>
                <a:gd name="connsiteY39" fmla="*/ 74474 h 404700"/>
                <a:gd name="connsiteX40" fmla="*/ 32686 w 208842"/>
                <a:gd name="connsiteY40" fmla="*/ 83527 h 404700"/>
                <a:gd name="connsiteX41" fmla="*/ 24810 w 208842"/>
                <a:gd name="connsiteY41" fmla="*/ 93982 h 404700"/>
                <a:gd name="connsiteX42" fmla="*/ 42191 w 208842"/>
                <a:gd name="connsiteY42" fmla="*/ 101858 h 404700"/>
                <a:gd name="connsiteX43" fmla="*/ 60296 w 208842"/>
                <a:gd name="connsiteY43" fmla="*/ 115120 h 404700"/>
                <a:gd name="connsiteX44" fmla="*/ 74509 w 208842"/>
                <a:gd name="connsiteY44" fmla="*/ 128337 h 404700"/>
                <a:gd name="connsiteX45" fmla="*/ 84920 w 208842"/>
                <a:gd name="connsiteY45" fmla="*/ 148706 h 404700"/>
                <a:gd name="connsiteX46" fmla="*/ 77637 w 208842"/>
                <a:gd name="connsiteY46" fmla="*/ 161280 h 404700"/>
                <a:gd name="connsiteX47" fmla="*/ 74373 w 208842"/>
                <a:gd name="connsiteY47" fmla="*/ 161605 h 404700"/>
                <a:gd name="connsiteX48" fmla="*/ 58305 w 208842"/>
                <a:gd name="connsiteY48" fmla="*/ 147348 h 404700"/>
                <a:gd name="connsiteX49" fmla="*/ 48438 w 208842"/>
                <a:gd name="connsiteY49" fmla="*/ 134448 h 404700"/>
                <a:gd name="connsiteX50" fmla="*/ 30015 w 208842"/>
                <a:gd name="connsiteY50" fmla="*/ 139336 h 404700"/>
                <a:gd name="connsiteX51" fmla="*/ 10915 w 208842"/>
                <a:gd name="connsiteY51" fmla="*/ 135262 h 404700"/>
                <a:gd name="connsiteX52" fmla="*/ 1002 w 208842"/>
                <a:gd name="connsiteY52" fmla="*/ 146442 h 404700"/>
                <a:gd name="connsiteX53" fmla="*/ 17976 w 208842"/>
                <a:gd name="connsiteY53" fmla="*/ 150652 h 404700"/>
                <a:gd name="connsiteX54" fmla="*/ 23950 w 208842"/>
                <a:gd name="connsiteY54" fmla="*/ 164231 h 404700"/>
                <a:gd name="connsiteX55" fmla="*/ 8787 w 208842"/>
                <a:gd name="connsiteY55" fmla="*/ 165136 h 404700"/>
                <a:gd name="connsiteX56" fmla="*/ 11231 w 208842"/>
                <a:gd name="connsiteY56" fmla="*/ 183241 h 404700"/>
                <a:gd name="connsiteX57" fmla="*/ 25987 w 208842"/>
                <a:gd name="connsiteY57" fmla="*/ 194964 h 404700"/>
                <a:gd name="connsiteX58" fmla="*/ 40245 w 208842"/>
                <a:gd name="connsiteY58" fmla="*/ 199491 h 404700"/>
                <a:gd name="connsiteX59" fmla="*/ 50520 w 208842"/>
                <a:gd name="connsiteY59" fmla="*/ 206190 h 404700"/>
                <a:gd name="connsiteX60" fmla="*/ 71884 w 208842"/>
                <a:gd name="connsiteY60" fmla="*/ 208317 h 404700"/>
                <a:gd name="connsiteX61" fmla="*/ 75460 w 208842"/>
                <a:gd name="connsiteY61" fmla="*/ 222348 h 404700"/>
                <a:gd name="connsiteX62" fmla="*/ 64959 w 208842"/>
                <a:gd name="connsiteY62" fmla="*/ 227780 h 404700"/>
                <a:gd name="connsiteX63" fmla="*/ 47351 w 208842"/>
                <a:gd name="connsiteY63" fmla="*/ 230541 h 404700"/>
                <a:gd name="connsiteX64" fmla="*/ 59753 w 208842"/>
                <a:gd name="connsiteY64" fmla="*/ 244799 h 404700"/>
                <a:gd name="connsiteX65" fmla="*/ 47578 w 208842"/>
                <a:gd name="connsiteY65" fmla="*/ 257563 h 404700"/>
                <a:gd name="connsiteX66" fmla="*/ 43368 w 208842"/>
                <a:gd name="connsiteY66" fmla="*/ 274129 h 404700"/>
                <a:gd name="connsiteX67" fmla="*/ 48438 w 208842"/>
                <a:gd name="connsiteY67" fmla="*/ 301287 h 404700"/>
                <a:gd name="connsiteX68" fmla="*/ 46718 w 208842"/>
                <a:gd name="connsiteY68" fmla="*/ 338403 h 404700"/>
                <a:gd name="connsiteX69" fmla="*/ 53235 w 208842"/>
                <a:gd name="connsiteY69" fmla="*/ 366285 h 404700"/>
                <a:gd name="connsiteX70" fmla="*/ 68353 w 208842"/>
                <a:gd name="connsiteY70" fmla="*/ 391225 h 404700"/>
                <a:gd name="connsiteX71" fmla="*/ 89944 w 208842"/>
                <a:gd name="connsiteY71" fmla="*/ 397924 h 404700"/>
                <a:gd name="connsiteX72" fmla="*/ 115517 w 208842"/>
                <a:gd name="connsiteY72" fmla="*/ 402134 h 404700"/>
                <a:gd name="connsiteX73" fmla="*/ 138556 w 208842"/>
                <a:gd name="connsiteY73" fmla="*/ 397109 h 404700"/>
                <a:gd name="connsiteX74" fmla="*/ 162048 w 208842"/>
                <a:gd name="connsiteY74" fmla="*/ 401274 h 404700"/>
                <a:gd name="connsiteX75" fmla="*/ 177030 w 208842"/>
                <a:gd name="connsiteY75" fmla="*/ 398014 h 40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8842" h="404700">
                  <a:moveTo>
                    <a:pt x="177030" y="398014"/>
                  </a:moveTo>
                  <a:cubicBezTo>
                    <a:pt x="176532" y="390017"/>
                    <a:pt x="172626" y="382616"/>
                    <a:pt x="166303" y="377691"/>
                  </a:cubicBezTo>
                  <a:cubicBezTo>
                    <a:pt x="160237" y="373935"/>
                    <a:pt x="162772" y="369092"/>
                    <a:pt x="159151" y="360899"/>
                  </a:cubicBezTo>
                  <a:cubicBezTo>
                    <a:pt x="155530" y="352706"/>
                    <a:pt x="159151" y="346686"/>
                    <a:pt x="163406" y="339354"/>
                  </a:cubicBezTo>
                  <a:cubicBezTo>
                    <a:pt x="167661" y="332021"/>
                    <a:pt x="178886" y="334103"/>
                    <a:pt x="186445" y="338901"/>
                  </a:cubicBezTo>
                  <a:cubicBezTo>
                    <a:pt x="194004" y="343699"/>
                    <a:pt x="188119" y="352751"/>
                    <a:pt x="193370" y="358409"/>
                  </a:cubicBezTo>
                  <a:cubicBezTo>
                    <a:pt x="198620" y="364067"/>
                    <a:pt x="208262" y="359451"/>
                    <a:pt x="208669" y="350443"/>
                  </a:cubicBezTo>
                  <a:cubicBezTo>
                    <a:pt x="209076" y="341436"/>
                    <a:pt x="206179" y="331976"/>
                    <a:pt x="191469" y="326318"/>
                  </a:cubicBezTo>
                  <a:cubicBezTo>
                    <a:pt x="176758" y="320660"/>
                    <a:pt x="180153" y="313554"/>
                    <a:pt x="169878" y="310385"/>
                  </a:cubicBezTo>
                  <a:cubicBezTo>
                    <a:pt x="159604" y="307217"/>
                    <a:pt x="152678" y="309751"/>
                    <a:pt x="151773" y="296806"/>
                  </a:cubicBezTo>
                  <a:cubicBezTo>
                    <a:pt x="150868" y="283861"/>
                    <a:pt x="161233" y="283227"/>
                    <a:pt x="158925" y="276257"/>
                  </a:cubicBezTo>
                  <a:cubicBezTo>
                    <a:pt x="157277" y="272233"/>
                    <a:pt x="159205" y="267634"/>
                    <a:pt x="163229" y="265987"/>
                  </a:cubicBezTo>
                  <a:cubicBezTo>
                    <a:pt x="165587" y="265018"/>
                    <a:pt x="168267" y="265253"/>
                    <a:pt x="170422" y="266616"/>
                  </a:cubicBezTo>
                  <a:cubicBezTo>
                    <a:pt x="177347" y="271142"/>
                    <a:pt x="181330" y="266616"/>
                    <a:pt x="182190" y="261365"/>
                  </a:cubicBezTo>
                  <a:cubicBezTo>
                    <a:pt x="183050" y="256115"/>
                    <a:pt x="176532" y="256115"/>
                    <a:pt x="172730" y="247334"/>
                  </a:cubicBezTo>
                  <a:cubicBezTo>
                    <a:pt x="168928" y="238553"/>
                    <a:pt x="176079" y="238281"/>
                    <a:pt x="176079" y="230315"/>
                  </a:cubicBezTo>
                  <a:cubicBezTo>
                    <a:pt x="176079" y="222348"/>
                    <a:pt x="172096" y="219452"/>
                    <a:pt x="164583" y="216736"/>
                  </a:cubicBezTo>
                  <a:cubicBezTo>
                    <a:pt x="157069" y="214020"/>
                    <a:pt x="151366" y="218411"/>
                    <a:pt x="146749" y="212753"/>
                  </a:cubicBezTo>
                  <a:cubicBezTo>
                    <a:pt x="142132" y="207095"/>
                    <a:pt x="147609" y="201256"/>
                    <a:pt x="154489" y="201030"/>
                  </a:cubicBezTo>
                  <a:cubicBezTo>
                    <a:pt x="162510" y="201016"/>
                    <a:pt x="170259" y="198106"/>
                    <a:pt x="176306" y="192837"/>
                  </a:cubicBezTo>
                  <a:cubicBezTo>
                    <a:pt x="183005" y="186772"/>
                    <a:pt x="178841" y="176090"/>
                    <a:pt x="171779" y="165679"/>
                  </a:cubicBezTo>
                  <a:cubicBezTo>
                    <a:pt x="164718" y="155269"/>
                    <a:pt x="167253" y="145763"/>
                    <a:pt x="170784" y="136122"/>
                  </a:cubicBezTo>
                  <a:cubicBezTo>
                    <a:pt x="174074" y="124467"/>
                    <a:pt x="167344" y="112341"/>
                    <a:pt x="155711" y="108965"/>
                  </a:cubicBezTo>
                  <a:cubicBezTo>
                    <a:pt x="142721" y="104438"/>
                    <a:pt x="140186" y="95657"/>
                    <a:pt x="143762" y="90497"/>
                  </a:cubicBezTo>
                  <a:cubicBezTo>
                    <a:pt x="147337" y="85337"/>
                    <a:pt x="155394" y="92941"/>
                    <a:pt x="161369" y="91674"/>
                  </a:cubicBezTo>
                  <a:cubicBezTo>
                    <a:pt x="167344" y="90407"/>
                    <a:pt x="165895" y="82621"/>
                    <a:pt x="163904" y="77416"/>
                  </a:cubicBezTo>
                  <a:cubicBezTo>
                    <a:pt x="161912" y="72211"/>
                    <a:pt x="164311" y="65059"/>
                    <a:pt x="167570" y="58768"/>
                  </a:cubicBezTo>
                  <a:cubicBezTo>
                    <a:pt x="170467" y="53209"/>
                    <a:pt x="170467" y="46583"/>
                    <a:pt x="167570" y="41025"/>
                  </a:cubicBezTo>
                  <a:cubicBezTo>
                    <a:pt x="164945" y="34235"/>
                    <a:pt x="174043" y="28894"/>
                    <a:pt x="169426" y="24594"/>
                  </a:cubicBezTo>
                  <a:cubicBezTo>
                    <a:pt x="164809" y="20294"/>
                    <a:pt x="165443" y="17443"/>
                    <a:pt x="157612" y="14184"/>
                  </a:cubicBezTo>
                  <a:cubicBezTo>
                    <a:pt x="149782" y="10925"/>
                    <a:pt x="125928" y="-1704"/>
                    <a:pt x="109769" y="-74"/>
                  </a:cubicBezTo>
                  <a:cubicBezTo>
                    <a:pt x="102074" y="741"/>
                    <a:pt x="99087" y="7032"/>
                    <a:pt x="100716" y="15044"/>
                  </a:cubicBezTo>
                  <a:cubicBezTo>
                    <a:pt x="102346" y="23055"/>
                    <a:pt x="96190" y="33420"/>
                    <a:pt x="92886" y="39260"/>
                  </a:cubicBezTo>
                  <a:cubicBezTo>
                    <a:pt x="89582" y="45098"/>
                    <a:pt x="83290" y="46321"/>
                    <a:pt x="73377" y="45053"/>
                  </a:cubicBezTo>
                  <a:cubicBezTo>
                    <a:pt x="63465" y="43786"/>
                    <a:pt x="55770" y="36725"/>
                    <a:pt x="48664" y="35638"/>
                  </a:cubicBezTo>
                  <a:cubicBezTo>
                    <a:pt x="41558" y="34552"/>
                    <a:pt x="40200" y="26043"/>
                    <a:pt x="33591" y="28260"/>
                  </a:cubicBezTo>
                  <a:cubicBezTo>
                    <a:pt x="26983" y="30478"/>
                    <a:pt x="30287" y="40210"/>
                    <a:pt x="30151" y="46954"/>
                  </a:cubicBezTo>
                  <a:cubicBezTo>
                    <a:pt x="30015" y="53698"/>
                    <a:pt x="23362" y="53427"/>
                    <a:pt x="22592" y="61257"/>
                  </a:cubicBezTo>
                  <a:cubicBezTo>
                    <a:pt x="21823" y="69088"/>
                    <a:pt x="30604" y="74836"/>
                    <a:pt x="38299" y="68047"/>
                  </a:cubicBezTo>
                  <a:cubicBezTo>
                    <a:pt x="45993" y="61257"/>
                    <a:pt x="57671" y="65829"/>
                    <a:pt x="56404" y="74474"/>
                  </a:cubicBezTo>
                  <a:cubicBezTo>
                    <a:pt x="55136" y="83119"/>
                    <a:pt x="39611" y="82486"/>
                    <a:pt x="32686" y="83527"/>
                  </a:cubicBezTo>
                  <a:cubicBezTo>
                    <a:pt x="25761" y="84568"/>
                    <a:pt x="23136" y="87781"/>
                    <a:pt x="24810" y="93982"/>
                  </a:cubicBezTo>
                  <a:cubicBezTo>
                    <a:pt x="26485" y="100183"/>
                    <a:pt x="33863" y="100500"/>
                    <a:pt x="42191" y="101858"/>
                  </a:cubicBezTo>
                  <a:cubicBezTo>
                    <a:pt x="50384" y="102121"/>
                    <a:pt x="57576" y="107390"/>
                    <a:pt x="60296" y="115120"/>
                  </a:cubicBezTo>
                  <a:cubicBezTo>
                    <a:pt x="65230" y="125486"/>
                    <a:pt x="72336" y="122679"/>
                    <a:pt x="74509" y="128337"/>
                  </a:cubicBezTo>
                  <a:cubicBezTo>
                    <a:pt x="76682" y="133995"/>
                    <a:pt x="82702" y="141916"/>
                    <a:pt x="84920" y="148706"/>
                  </a:cubicBezTo>
                  <a:cubicBezTo>
                    <a:pt x="86382" y="154191"/>
                    <a:pt x="83118" y="159818"/>
                    <a:pt x="77637" y="161280"/>
                  </a:cubicBezTo>
                  <a:cubicBezTo>
                    <a:pt x="76573" y="161560"/>
                    <a:pt x="75469" y="161673"/>
                    <a:pt x="74373" y="161605"/>
                  </a:cubicBezTo>
                  <a:cubicBezTo>
                    <a:pt x="67448" y="161605"/>
                    <a:pt x="64280" y="153187"/>
                    <a:pt x="58305" y="147348"/>
                  </a:cubicBezTo>
                  <a:cubicBezTo>
                    <a:pt x="52330" y="141509"/>
                    <a:pt x="53779" y="137390"/>
                    <a:pt x="48438" y="134448"/>
                  </a:cubicBezTo>
                  <a:cubicBezTo>
                    <a:pt x="43096" y="131506"/>
                    <a:pt x="36398" y="138974"/>
                    <a:pt x="30015" y="139336"/>
                  </a:cubicBezTo>
                  <a:cubicBezTo>
                    <a:pt x="23633" y="139698"/>
                    <a:pt x="21597" y="133452"/>
                    <a:pt x="10915" y="135262"/>
                  </a:cubicBezTo>
                  <a:cubicBezTo>
                    <a:pt x="232" y="137073"/>
                    <a:pt x="-1804" y="141690"/>
                    <a:pt x="1002" y="146442"/>
                  </a:cubicBezTo>
                  <a:cubicBezTo>
                    <a:pt x="3808" y="151195"/>
                    <a:pt x="10054" y="150607"/>
                    <a:pt x="17976" y="150652"/>
                  </a:cubicBezTo>
                  <a:cubicBezTo>
                    <a:pt x="25897" y="150697"/>
                    <a:pt x="29291" y="162601"/>
                    <a:pt x="23950" y="164231"/>
                  </a:cubicBezTo>
                  <a:cubicBezTo>
                    <a:pt x="18609" y="165860"/>
                    <a:pt x="12634" y="161289"/>
                    <a:pt x="8787" y="165136"/>
                  </a:cubicBezTo>
                  <a:cubicBezTo>
                    <a:pt x="4940" y="168983"/>
                    <a:pt x="7067" y="176316"/>
                    <a:pt x="11231" y="183241"/>
                  </a:cubicBezTo>
                  <a:cubicBezTo>
                    <a:pt x="15396" y="190166"/>
                    <a:pt x="23045" y="189306"/>
                    <a:pt x="25987" y="194964"/>
                  </a:cubicBezTo>
                  <a:cubicBezTo>
                    <a:pt x="28929" y="200622"/>
                    <a:pt x="34180" y="199491"/>
                    <a:pt x="40245" y="199491"/>
                  </a:cubicBezTo>
                  <a:cubicBezTo>
                    <a:pt x="46310" y="199491"/>
                    <a:pt x="45677" y="204968"/>
                    <a:pt x="50520" y="206190"/>
                  </a:cubicBezTo>
                  <a:cubicBezTo>
                    <a:pt x="55363" y="207412"/>
                    <a:pt x="69394" y="202840"/>
                    <a:pt x="71884" y="208317"/>
                  </a:cubicBezTo>
                  <a:cubicBezTo>
                    <a:pt x="74373" y="213794"/>
                    <a:pt x="72336" y="216917"/>
                    <a:pt x="75460" y="222348"/>
                  </a:cubicBezTo>
                  <a:cubicBezTo>
                    <a:pt x="78583" y="227780"/>
                    <a:pt x="75460" y="232216"/>
                    <a:pt x="64959" y="227780"/>
                  </a:cubicBezTo>
                  <a:cubicBezTo>
                    <a:pt x="54458" y="223344"/>
                    <a:pt x="47170" y="224250"/>
                    <a:pt x="47351" y="230541"/>
                  </a:cubicBezTo>
                  <a:cubicBezTo>
                    <a:pt x="47532" y="236833"/>
                    <a:pt x="59934" y="236380"/>
                    <a:pt x="59753" y="244799"/>
                  </a:cubicBezTo>
                  <a:cubicBezTo>
                    <a:pt x="59572" y="253218"/>
                    <a:pt x="50701" y="252946"/>
                    <a:pt x="47578" y="257563"/>
                  </a:cubicBezTo>
                  <a:cubicBezTo>
                    <a:pt x="44454" y="262180"/>
                    <a:pt x="37710" y="263221"/>
                    <a:pt x="43368" y="274129"/>
                  </a:cubicBezTo>
                  <a:cubicBezTo>
                    <a:pt x="49026" y="285038"/>
                    <a:pt x="44454" y="290062"/>
                    <a:pt x="48438" y="301287"/>
                  </a:cubicBezTo>
                  <a:cubicBezTo>
                    <a:pt x="52421" y="312513"/>
                    <a:pt x="49886" y="326227"/>
                    <a:pt x="46718" y="338403"/>
                  </a:cubicBezTo>
                  <a:cubicBezTo>
                    <a:pt x="43549" y="350579"/>
                    <a:pt x="50293" y="357051"/>
                    <a:pt x="53235" y="366285"/>
                  </a:cubicBezTo>
                  <a:cubicBezTo>
                    <a:pt x="56101" y="375736"/>
                    <a:pt x="61301" y="384313"/>
                    <a:pt x="68353" y="391225"/>
                  </a:cubicBezTo>
                  <a:cubicBezTo>
                    <a:pt x="74645" y="396476"/>
                    <a:pt x="79850" y="400278"/>
                    <a:pt x="89944" y="397924"/>
                  </a:cubicBezTo>
                  <a:cubicBezTo>
                    <a:pt x="100037" y="395570"/>
                    <a:pt x="107325" y="403175"/>
                    <a:pt x="115517" y="402134"/>
                  </a:cubicBezTo>
                  <a:cubicBezTo>
                    <a:pt x="123407" y="401640"/>
                    <a:pt x="131178" y="399943"/>
                    <a:pt x="138556" y="397109"/>
                  </a:cubicBezTo>
                  <a:cubicBezTo>
                    <a:pt x="145074" y="393941"/>
                    <a:pt x="153855" y="396249"/>
                    <a:pt x="162048" y="401274"/>
                  </a:cubicBezTo>
                  <a:cubicBezTo>
                    <a:pt x="170240" y="406298"/>
                    <a:pt x="177664" y="405574"/>
                    <a:pt x="177030" y="39801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6" name="Frihandsfigur: Form 185">
              <a:extLst>
                <a:ext uri="{FF2B5EF4-FFF2-40B4-BE49-F238E27FC236}">
                  <a16:creationId xmlns:a16="http://schemas.microsoft.com/office/drawing/2014/main" id="{7AC1C513-4F73-37C9-657A-094B76090C17}"/>
                </a:ext>
              </a:extLst>
            </p:cNvPr>
            <p:cNvSpPr/>
            <p:nvPr/>
          </p:nvSpPr>
          <p:spPr>
            <a:xfrm>
              <a:off x="9317389" y="2464070"/>
              <a:ext cx="57689" cy="36321"/>
            </a:xfrm>
            <a:custGeom>
              <a:avLst/>
              <a:gdLst>
                <a:gd name="connsiteX0" fmla="*/ 33665 w 57689"/>
                <a:gd name="connsiteY0" fmla="*/ 35904 h 36321"/>
                <a:gd name="connsiteX1" fmla="*/ 53354 w 57689"/>
                <a:gd name="connsiteY1" fmla="*/ 26082 h 36321"/>
                <a:gd name="connsiteX2" fmla="*/ 56477 w 57689"/>
                <a:gd name="connsiteY2" fmla="*/ 10784 h 36321"/>
                <a:gd name="connsiteX3" fmla="*/ 24205 w 57689"/>
                <a:gd name="connsiteY3" fmla="*/ -125 h 36321"/>
                <a:gd name="connsiteX4" fmla="*/ 7005 w 57689"/>
                <a:gd name="connsiteY4" fmla="*/ 1550 h 36321"/>
                <a:gd name="connsiteX5" fmla="*/ 5556 w 57689"/>
                <a:gd name="connsiteY5" fmla="*/ 20198 h 36321"/>
                <a:gd name="connsiteX6" fmla="*/ 33665 w 57689"/>
                <a:gd name="connsiteY6" fmla="*/ 35904 h 3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9" h="36321">
                  <a:moveTo>
                    <a:pt x="33665" y="35904"/>
                  </a:moveTo>
                  <a:cubicBezTo>
                    <a:pt x="47922" y="36991"/>
                    <a:pt x="52494" y="33596"/>
                    <a:pt x="53354" y="26082"/>
                  </a:cubicBezTo>
                  <a:cubicBezTo>
                    <a:pt x="54214" y="18569"/>
                    <a:pt x="59872" y="20198"/>
                    <a:pt x="56477" y="10784"/>
                  </a:cubicBezTo>
                  <a:cubicBezTo>
                    <a:pt x="53082" y="1369"/>
                    <a:pt x="41224" y="-306"/>
                    <a:pt x="24205" y="-125"/>
                  </a:cubicBezTo>
                  <a:cubicBezTo>
                    <a:pt x="18420" y="-460"/>
                    <a:pt x="12617" y="106"/>
                    <a:pt x="7005" y="1550"/>
                  </a:cubicBezTo>
                  <a:cubicBezTo>
                    <a:pt x="-1369" y="3406"/>
                    <a:pt x="-3044" y="12639"/>
                    <a:pt x="5556" y="20198"/>
                  </a:cubicBezTo>
                  <a:cubicBezTo>
                    <a:pt x="14156" y="27757"/>
                    <a:pt x="19407" y="34864"/>
                    <a:pt x="33665" y="3590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7" name="Frihandsfigur: Form 186">
              <a:extLst>
                <a:ext uri="{FF2B5EF4-FFF2-40B4-BE49-F238E27FC236}">
                  <a16:creationId xmlns:a16="http://schemas.microsoft.com/office/drawing/2014/main" id="{CA7AF668-5B79-328A-39E4-3DE18C0704FE}"/>
                </a:ext>
              </a:extLst>
            </p:cNvPr>
            <p:cNvSpPr/>
            <p:nvPr/>
          </p:nvSpPr>
          <p:spPr>
            <a:xfrm>
              <a:off x="9302736" y="2505263"/>
              <a:ext cx="91426" cy="127907"/>
            </a:xfrm>
            <a:custGeom>
              <a:avLst/>
              <a:gdLst>
                <a:gd name="connsiteX0" fmla="*/ 78689 w 91426"/>
                <a:gd name="connsiteY0" fmla="*/ 53871 h 127907"/>
                <a:gd name="connsiteX1" fmla="*/ 69636 w 91426"/>
                <a:gd name="connsiteY1" fmla="*/ 39387 h 127907"/>
                <a:gd name="connsiteX2" fmla="*/ 46371 w 91426"/>
                <a:gd name="connsiteY2" fmla="*/ 32280 h 127907"/>
                <a:gd name="connsiteX3" fmla="*/ 27496 w 91426"/>
                <a:gd name="connsiteY3" fmla="*/ 47353 h 127907"/>
                <a:gd name="connsiteX4" fmla="*/ 21612 w 91426"/>
                <a:gd name="connsiteY4" fmla="*/ 22413 h 127907"/>
                <a:gd name="connsiteX5" fmla="*/ 11564 w 91426"/>
                <a:gd name="connsiteY5" fmla="*/ -219 h 127907"/>
                <a:gd name="connsiteX6" fmla="*/ 2104 w 91426"/>
                <a:gd name="connsiteY6" fmla="*/ 14854 h 127907"/>
                <a:gd name="connsiteX7" fmla="*/ 5272 w 91426"/>
                <a:gd name="connsiteY7" fmla="*/ 41288 h 127907"/>
                <a:gd name="connsiteX8" fmla="*/ 20798 w 91426"/>
                <a:gd name="connsiteY8" fmla="*/ 58895 h 127907"/>
                <a:gd name="connsiteX9" fmla="*/ 41528 w 91426"/>
                <a:gd name="connsiteY9" fmla="*/ 67269 h 127907"/>
                <a:gd name="connsiteX10" fmla="*/ 39853 w 91426"/>
                <a:gd name="connsiteY10" fmla="*/ 78403 h 127907"/>
                <a:gd name="connsiteX11" fmla="*/ 20798 w 91426"/>
                <a:gd name="connsiteY11" fmla="*/ 75869 h 127907"/>
                <a:gd name="connsiteX12" fmla="*/ 14461 w 91426"/>
                <a:gd name="connsiteY12" fmla="*/ 103751 h 127907"/>
                <a:gd name="connsiteX13" fmla="*/ 33154 w 91426"/>
                <a:gd name="connsiteY13" fmla="*/ 117330 h 127907"/>
                <a:gd name="connsiteX14" fmla="*/ 52436 w 91426"/>
                <a:gd name="connsiteY14" fmla="*/ 127604 h 127907"/>
                <a:gd name="connsiteX15" fmla="*/ 72171 w 91426"/>
                <a:gd name="connsiteY15" fmla="*/ 111264 h 127907"/>
                <a:gd name="connsiteX16" fmla="*/ 81993 w 91426"/>
                <a:gd name="connsiteY16" fmla="*/ 88633 h 127907"/>
                <a:gd name="connsiteX17" fmla="*/ 90593 w 91426"/>
                <a:gd name="connsiteY17" fmla="*/ 68491 h 127907"/>
                <a:gd name="connsiteX18" fmla="*/ 78689 w 91426"/>
                <a:gd name="connsiteY18" fmla="*/ 53871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26" h="127907">
                  <a:moveTo>
                    <a:pt x="78689" y="53871"/>
                  </a:moveTo>
                  <a:cubicBezTo>
                    <a:pt x="71583" y="50702"/>
                    <a:pt x="71583" y="46719"/>
                    <a:pt x="69636" y="39387"/>
                  </a:cubicBezTo>
                  <a:cubicBezTo>
                    <a:pt x="67690" y="32054"/>
                    <a:pt x="57461" y="29972"/>
                    <a:pt x="46371" y="32280"/>
                  </a:cubicBezTo>
                  <a:cubicBezTo>
                    <a:pt x="35282" y="34589"/>
                    <a:pt x="33381" y="50929"/>
                    <a:pt x="27496" y="47353"/>
                  </a:cubicBezTo>
                  <a:cubicBezTo>
                    <a:pt x="21612" y="43777"/>
                    <a:pt x="27496" y="32280"/>
                    <a:pt x="21612" y="22413"/>
                  </a:cubicBezTo>
                  <a:cubicBezTo>
                    <a:pt x="15728" y="12546"/>
                    <a:pt x="24192" y="-219"/>
                    <a:pt x="11564" y="-219"/>
                  </a:cubicBezTo>
                  <a:cubicBezTo>
                    <a:pt x="5046" y="-219"/>
                    <a:pt x="5680" y="7522"/>
                    <a:pt x="2104" y="14854"/>
                  </a:cubicBezTo>
                  <a:cubicBezTo>
                    <a:pt x="-1472" y="22187"/>
                    <a:pt x="-1019" y="37486"/>
                    <a:pt x="5272" y="41288"/>
                  </a:cubicBezTo>
                  <a:cubicBezTo>
                    <a:pt x="11564" y="45090"/>
                    <a:pt x="11790" y="58261"/>
                    <a:pt x="20798" y="58895"/>
                  </a:cubicBezTo>
                  <a:cubicBezTo>
                    <a:pt x="28361" y="59660"/>
                    <a:pt x="35553" y="62566"/>
                    <a:pt x="41528" y="67269"/>
                  </a:cubicBezTo>
                  <a:cubicBezTo>
                    <a:pt x="46552" y="70845"/>
                    <a:pt x="47820" y="76321"/>
                    <a:pt x="39853" y="78403"/>
                  </a:cubicBezTo>
                  <a:cubicBezTo>
                    <a:pt x="31887" y="80486"/>
                    <a:pt x="31706" y="72293"/>
                    <a:pt x="20798" y="75869"/>
                  </a:cubicBezTo>
                  <a:cubicBezTo>
                    <a:pt x="9889" y="79445"/>
                    <a:pt x="10296" y="93974"/>
                    <a:pt x="14461" y="103751"/>
                  </a:cubicBezTo>
                  <a:cubicBezTo>
                    <a:pt x="18625" y="113528"/>
                    <a:pt x="26048" y="114885"/>
                    <a:pt x="33154" y="117330"/>
                  </a:cubicBezTo>
                  <a:cubicBezTo>
                    <a:pt x="40261" y="119774"/>
                    <a:pt x="42569" y="128646"/>
                    <a:pt x="52436" y="127604"/>
                  </a:cubicBezTo>
                  <a:cubicBezTo>
                    <a:pt x="62304" y="126563"/>
                    <a:pt x="65246" y="116515"/>
                    <a:pt x="72171" y="111264"/>
                  </a:cubicBezTo>
                  <a:cubicBezTo>
                    <a:pt x="79237" y="106005"/>
                    <a:pt x="82980" y="97387"/>
                    <a:pt x="81993" y="88633"/>
                  </a:cubicBezTo>
                  <a:cubicBezTo>
                    <a:pt x="80545" y="81074"/>
                    <a:pt x="87470" y="77091"/>
                    <a:pt x="90593" y="68491"/>
                  </a:cubicBezTo>
                  <a:cubicBezTo>
                    <a:pt x="93716" y="59891"/>
                    <a:pt x="85705" y="56994"/>
                    <a:pt x="78689" y="53871"/>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8" name="Frihandsfigur: Form 187">
              <a:extLst>
                <a:ext uri="{FF2B5EF4-FFF2-40B4-BE49-F238E27FC236}">
                  <a16:creationId xmlns:a16="http://schemas.microsoft.com/office/drawing/2014/main" id="{9DD519A9-80A1-D5EB-6393-5FE5D8741225}"/>
                </a:ext>
              </a:extLst>
            </p:cNvPr>
            <p:cNvSpPr/>
            <p:nvPr/>
          </p:nvSpPr>
          <p:spPr>
            <a:xfrm>
              <a:off x="9484608" y="2820724"/>
              <a:ext cx="100910" cy="135416"/>
            </a:xfrm>
            <a:custGeom>
              <a:avLst/>
              <a:gdLst>
                <a:gd name="connsiteX0" fmla="*/ 92987 w 100910"/>
                <a:gd name="connsiteY0" fmla="*/ 19765 h 135416"/>
                <a:gd name="connsiteX1" fmla="*/ 52250 w 100910"/>
                <a:gd name="connsiteY1" fmla="*/ 2158 h 135416"/>
                <a:gd name="connsiteX2" fmla="*/ 42835 w 100910"/>
                <a:gd name="connsiteY2" fmla="*/ 17230 h 135416"/>
                <a:gd name="connsiteX3" fmla="*/ 26450 w 100910"/>
                <a:gd name="connsiteY3" fmla="*/ 20082 h 135416"/>
                <a:gd name="connsiteX4" fmla="*/ 7621 w 100910"/>
                <a:gd name="connsiteY4" fmla="*/ 19448 h 135416"/>
                <a:gd name="connsiteX5" fmla="*/ 14818 w 100910"/>
                <a:gd name="connsiteY5" fmla="*/ 38323 h 135416"/>
                <a:gd name="connsiteX6" fmla="*/ 27084 w 100910"/>
                <a:gd name="connsiteY6" fmla="*/ 55613 h 135416"/>
                <a:gd name="connsiteX7" fmla="*/ 2551 w 100910"/>
                <a:gd name="connsiteY7" fmla="*/ 62539 h 135416"/>
                <a:gd name="connsiteX8" fmla="*/ 12011 w 100910"/>
                <a:gd name="connsiteY8" fmla="*/ 88022 h 135416"/>
                <a:gd name="connsiteX9" fmla="*/ 32017 w 100910"/>
                <a:gd name="connsiteY9" fmla="*/ 126993 h 135416"/>
                <a:gd name="connsiteX10" fmla="*/ 72075 w 100910"/>
                <a:gd name="connsiteY10" fmla="*/ 130162 h 135416"/>
                <a:gd name="connsiteX11" fmla="*/ 80268 w 100910"/>
                <a:gd name="connsiteY11" fmla="*/ 92729 h 135416"/>
                <a:gd name="connsiteX12" fmla="*/ 71442 w 100910"/>
                <a:gd name="connsiteY12" fmla="*/ 71953 h 135416"/>
                <a:gd name="connsiteX13" fmla="*/ 87465 w 100910"/>
                <a:gd name="connsiteY13" fmla="*/ 49639 h 135416"/>
                <a:gd name="connsiteX14" fmla="*/ 92987 w 100910"/>
                <a:gd name="connsiteY14" fmla="*/ 19765 h 13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10" h="135416">
                  <a:moveTo>
                    <a:pt x="92987" y="19765"/>
                  </a:moveTo>
                  <a:cubicBezTo>
                    <a:pt x="78819" y="9988"/>
                    <a:pt x="65829" y="-6352"/>
                    <a:pt x="52250" y="2158"/>
                  </a:cubicBezTo>
                  <a:cubicBezTo>
                    <a:pt x="44691" y="6684"/>
                    <a:pt x="46909" y="12206"/>
                    <a:pt x="42835" y="17230"/>
                  </a:cubicBezTo>
                  <a:cubicBezTo>
                    <a:pt x="38762" y="22255"/>
                    <a:pt x="35276" y="26056"/>
                    <a:pt x="26450" y="20082"/>
                  </a:cubicBezTo>
                  <a:cubicBezTo>
                    <a:pt x="17624" y="14107"/>
                    <a:pt x="12645" y="16280"/>
                    <a:pt x="7621" y="19448"/>
                  </a:cubicBezTo>
                  <a:cubicBezTo>
                    <a:pt x="2596" y="22616"/>
                    <a:pt x="4452" y="36422"/>
                    <a:pt x="14818" y="38323"/>
                  </a:cubicBezTo>
                  <a:cubicBezTo>
                    <a:pt x="25183" y="40224"/>
                    <a:pt x="34960" y="51223"/>
                    <a:pt x="27084" y="55613"/>
                  </a:cubicBezTo>
                  <a:cubicBezTo>
                    <a:pt x="19208" y="60004"/>
                    <a:pt x="9793" y="53395"/>
                    <a:pt x="2551" y="62539"/>
                  </a:cubicBezTo>
                  <a:cubicBezTo>
                    <a:pt x="-4691" y="71682"/>
                    <a:pt x="4135" y="77928"/>
                    <a:pt x="12011" y="88022"/>
                  </a:cubicBezTo>
                  <a:cubicBezTo>
                    <a:pt x="19887" y="98115"/>
                    <a:pt x="17986" y="114093"/>
                    <a:pt x="32017" y="126993"/>
                  </a:cubicBezTo>
                  <a:cubicBezTo>
                    <a:pt x="46049" y="139893"/>
                    <a:pt x="61710" y="134869"/>
                    <a:pt x="72075" y="130162"/>
                  </a:cubicBezTo>
                  <a:cubicBezTo>
                    <a:pt x="82441" y="125454"/>
                    <a:pt x="75198" y="103728"/>
                    <a:pt x="80268" y="92729"/>
                  </a:cubicBezTo>
                  <a:cubicBezTo>
                    <a:pt x="85337" y="81730"/>
                    <a:pt x="78684" y="78878"/>
                    <a:pt x="71442" y="71953"/>
                  </a:cubicBezTo>
                  <a:cubicBezTo>
                    <a:pt x="64199" y="65028"/>
                    <a:pt x="74882" y="56564"/>
                    <a:pt x="87465" y="49639"/>
                  </a:cubicBezTo>
                  <a:cubicBezTo>
                    <a:pt x="100048" y="42713"/>
                    <a:pt x="107109" y="29497"/>
                    <a:pt x="92987" y="19765"/>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89" name="Frihandsfigur: Form 188">
              <a:extLst>
                <a:ext uri="{FF2B5EF4-FFF2-40B4-BE49-F238E27FC236}">
                  <a16:creationId xmlns:a16="http://schemas.microsoft.com/office/drawing/2014/main" id="{8FE7F38D-5BDD-690E-6CB1-F98C13A3E46D}"/>
                </a:ext>
              </a:extLst>
            </p:cNvPr>
            <p:cNvSpPr/>
            <p:nvPr/>
          </p:nvSpPr>
          <p:spPr>
            <a:xfrm>
              <a:off x="9412524" y="2878773"/>
              <a:ext cx="70559" cy="114684"/>
            </a:xfrm>
            <a:custGeom>
              <a:avLst/>
              <a:gdLst>
                <a:gd name="connsiteX0" fmla="*/ 66443 w 70559"/>
                <a:gd name="connsiteY0" fmla="*/ 19879 h 114684"/>
                <a:gd name="connsiteX1" fmla="*/ 49152 w 70559"/>
                <a:gd name="connsiteY1" fmla="*/ 5123 h 114684"/>
                <a:gd name="connsiteX2" fmla="*/ 23986 w 70559"/>
                <a:gd name="connsiteY2" fmla="*/ 9650 h 114684"/>
                <a:gd name="connsiteX3" fmla="*/ 2893 w 70559"/>
                <a:gd name="connsiteY3" fmla="*/ 47173 h 114684"/>
                <a:gd name="connsiteX4" fmla="*/ 4161 w 70559"/>
                <a:gd name="connsiteY4" fmla="*/ 73561 h 114684"/>
                <a:gd name="connsiteX5" fmla="*/ 12670 w 70559"/>
                <a:gd name="connsiteY5" fmla="*/ 99044 h 114684"/>
                <a:gd name="connsiteX6" fmla="*/ 26792 w 70559"/>
                <a:gd name="connsiteY6" fmla="*/ 82388 h 114684"/>
                <a:gd name="connsiteX7" fmla="*/ 41910 w 70559"/>
                <a:gd name="connsiteY7" fmla="*/ 93070 h 114684"/>
                <a:gd name="connsiteX8" fmla="*/ 46437 w 70559"/>
                <a:gd name="connsiteY8" fmla="*/ 113212 h 114684"/>
                <a:gd name="connsiteX9" fmla="*/ 67212 w 70559"/>
                <a:gd name="connsiteY9" fmla="*/ 99044 h 114684"/>
                <a:gd name="connsiteX10" fmla="*/ 63093 w 70559"/>
                <a:gd name="connsiteY10" fmla="*/ 74195 h 114684"/>
                <a:gd name="connsiteX11" fmla="*/ 70335 w 70559"/>
                <a:gd name="connsiteY11" fmla="*/ 52831 h 114684"/>
                <a:gd name="connsiteX12" fmla="*/ 66443 w 70559"/>
                <a:gd name="connsiteY12" fmla="*/ 19879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9" h="114684">
                  <a:moveTo>
                    <a:pt x="66443" y="19879"/>
                  </a:moveTo>
                  <a:cubicBezTo>
                    <a:pt x="64225" y="12139"/>
                    <a:pt x="57843" y="11505"/>
                    <a:pt x="49152" y="5123"/>
                  </a:cubicBezTo>
                  <a:cubicBezTo>
                    <a:pt x="41186" y="-715"/>
                    <a:pt x="28377" y="-4789"/>
                    <a:pt x="23986" y="9650"/>
                  </a:cubicBezTo>
                  <a:cubicBezTo>
                    <a:pt x="19595" y="24089"/>
                    <a:pt x="8868" y="35540"/>
                    <a:pt x="2893" y="47173"/>
                  </a:cubicBezTo>
                  <a:cubicBezTo>
                    <a:pt x="-3081" y="58805"/>
                    <a:pt x="11946" y="60073"/>
                    <a:pt x="4161" y="73561"/>
                  </a:cubicBezTo>
                  <a:cubicBezTo>
                    <a:pt x="-3624" y="87049"/>
                    <a:pt x="-863" y="99995"/>
                    <a:pt x="12670" y="99044"/>
                  </a:cubicBezTo>
                  <a:cubicBezTo>
                    <a:pt x="26204" y="98094"/>
                    <a:pt x="17694" y="85239"/>
                    <a:pt x="26792" y="82388"/>
                  </a:cubicBezTo>
                  <a:cubicBezTo>
                    <a:pt x="35890" y="79536"/>
                    <a:pt x="45667" y="85239"/>
                    <a:pt x="41910" y="93070"/>
                  </a:cubicBezTo>
                  <a:cubicBezTo>
                    <a:pt x="38153" y="100900"/>
                    <a:pt x="35619" y="109726"/>
                    <a:pt x="46437" y="113212"/>
                  </a:cubicBezTo>
                  <a:cubicBezTo>
                    <a:pt x="57254" y="116697"/>
                    <a:pt x="63727" y="113212"/>
                    <a:pt x="67212" y="99044"/>
                  </a:cubicBezTo>
                  <a:cubicBezTo>
                    <a:pt x="70698" y="84877"/>
                    <a:pt x="64994" y="85465"/>
                    <a:pt x="63093" y="74195"/>
                  </a:cubicBezTo>
                  <a:cubicBezTo>
                    <a:pt x="61192" y="62924"/>
                    <a:pt x="70652" y="62879"/>
                    <a:pt x="70335" y="52831"/>
                  </a:cubicBezTo>
                  <a:cubicBezTo>
                    <a:pt x="70784" y="41710"/>
                    <a:pt x="69471" y="30588"/>
                    <a:pt x="66443" y="19879"/>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90" name="Frihandsfigur: Form 189">
              <a:extLst>
                <a:ext uri="{FF2B5EF4-FFF2-40B4-BE49-F238E27FC236}">
                  <a16:creationId xmlns:a16="http://schemas.microsoft.com/office/drawing/2014/main" id="{CDE5CC99-2FEF-5455-1D96-34ED5CE67C28}"/>
                </a:ext>
              </a:extLst>
            </p:cNvPr>
            <p:cNvSpPr/>
            <p:nvPr/>
          </p:nvSpPr>
          <p:spPr>
            <a:xfrm>
              <a:off x="9668713" y="2925938"/>
              <a:ext cx="101606" cy="92256"/>
            </a:xfrm>
            <a:custGeom>
              <a:avLst/>
              <a:gdLst>
                <a:gd name="connsiteX0" fmla="*/ 77306 w 101606"/>
                <a:gd name="connsiteY0" fmla="*/ 9830 h 92256"/>
                <a:gd name="connsiteX1" fmla="*/ 52773 w 101606"/>
                <a:gd name="connsiteY1" fmla="*/ 9830 h 92256"/>
                <a:gd name="connsiteX2" fmla="*/ 27924 w 101606"/>
                <a:gd name="connsiteY2" fmla="*/ -219 h 92256"/>
                <a:gd name="connsiteX3" fmla="*/ 9049 w 101606"/>
                <a:gd name="connsiteY3" fmla="*/ 7023 h 92256"/>
                <a:gd name="connsiteX4" fmla="*/ 3391 w 101606"/>
                <a:gd name="connsiteY4" fmla="*/ 25129 h 92256"/>
                <a:gd name="connsiteX5" fmla="*/ 26973 w 101606"/>
                <a:gd name="connsiteY5" fmla="*/ 34860 h 92256"/>
                <a:gd name="connsiteX6" fmla="*/ 38606 w 101606"/>
                <a:gd name="connsiteY6" fmla="*/ 62018 h 92256"/>
                <a:gd name="connsiteX7" fmla="*/ 27924 w 101606"/>
                <a:gd name="connsiteY7" fmla="*/ 82432 h 92256"/>
                <a:gd name="connsiteX8" fmla="*/ 58431 w 101606"/>
                <a:gd name="connsiteY8" fmla="*/ 90624 h 92256"/>
                <a:gd name="connsiteX9" fmla="*/ 95863 w 101606"/>
                <a:gd name="connsiteY9" fmla="*/ 74873 h 92256"/>
                <a:gd name="connsiteX10" fmla="*/ 89889 w 101606"/>
                <a:gd name="connsiteY10" fmla="*/ 33367 h 92256"/>
                <a:gd name="connsiteX11" fmla="*/ 77306 w 101606"/>
                <a:gd name="connsiteY11" fmla="*/ 9830 h 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6" h="92256">
                  <a:moveTo>
                    <a:pt x="77306" y="9830"/>
                  </a:moveTo>
                  <a:cubicBezTo>
                    <a:pt x="64406" y="-1531"/>
                    <a:pt x="61871" y="12681"/>
                    <a:pt x="52773" y="9830"/>
                  </a:cubicBezTo>
                  <a:cubicBezTo>
                    <a:pt x="43675" y="6978"/>
                    <a:pt x="44988" y="-219"/>
                    <a:pt x="27924" y="-219"/>
                  </a:cubicBezTo>
                  <a:cubicBezTo>
                    <a:pt x="18871" y="-219"/>
                    <a:pt x="19731" y="7929"/>
                    <a:pt x="9049" y="7023"/>
                  </a:cubicBezTo>
                  <a:cubicBezTo>
                    <a:pt x="-1633" y="6118"/>
                    <a:pt x="-2267" y="17389"/>
                    <a:pt x="3391" y="25129"/>
                  </a:cubicBezTo>
                  <a:cubicBezTo>
                    <a:pt x="9049" y="32869"/>
                    <a:pt x="13756" y="28569"/>
                    <a:pt x="26973" y="34860"/>
                  </a:cubicBezTo>
                  <a:cubicBezTo>
                    <a:pt x="40190" y="41152"/>
                    <a:pt x="37972" y="54686"/>
                    <a:pt x="38606" y="62018"/>
                  </a:cubicBezTo>
                  <a:cubicBezTo>
                    <a:pt x="39239" y="69351"/>
                    <a:pt x="18464" y="69849"/>
                    <a:pt x="27924" y="82432"/>
                  </a:cubicBezTo>
                  <a:cubicBezTo>
                    <a:pt x="37384" y="95015"/>
                    <a:pt x="42362" y="85600"/>
                    <a:pt x="58431" y="90624"/>
                  </a:cubicBezTo>
                  <a:cubicBezTo>
                    <a:pt x="74499" y="95649"/>
                    <a:pt x="87037" y="86551"/>
                    <a:pt x="95863" y="74873"/>
                  </a:cubicBezTo>
                  <a:cubicBezTo>
                    <a:pt x="104690" y="63195"/>
                    <a:pt x="103377" y="46267"/>
                    <a:pt x="89889" y="33367"/>
                  </a:cubicBezTo>
                  <a:cubicBezTo>
                    <a:pt x="76400" y="20467"/>
                    <a:pt x="90341" y="21146"/>
                    <a:pt x="77306" y="9830"/>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91" name="Frihandsfigur: Form 190">
              <a:extLst>
                <a:ext uri="{FF2B5EF4-FFF2-40B4-BE49-F238E27FC236}">
                  <a16:creationId xmlns:a16="http://schemas.microsoft.com/office/drawing/2014/main" id="{47A54609-D50B-4CEF-07D3-52E655966778}"/>
                </a:ext>
              </a:extLst>
            </p:cNvPr>
            <p:cNvSpPr/>
            <p:nvPr/>
          </p:nvSpPr>
          <p:spPr>
            <a:xfrm>
              <a:off x="9965432" y="1746206"/>
              <a:ext cx="38732" cy="56533"/>
            </a:xfrm>
            <a:custGeom>
              <a:avLst/>
              <a:gdLst>
                <a:gd name="connsiteX0" fmla="*/ 19395 w 38732"/>
                <a:gd name="connsiteY0" fmla="*/ 54544 h 56533"/>
                <a:gd name="connsiteX1" fmla="*/ 37500 w 38732"/>
                <a:gd name="connsiteY1" fmla="*/ 36122 h 56533"/>
                <a:gd name="connsiteX2" fmla="*/ 21568 w 38732"/>
                <a:gd name="connsiteY2" fmla="*/ 16387 h 56533"/>
                <a:gd name="connsiteX3" fmla="*/ 3960 w 38732"/>
                <a:gd name="connsiteY3" fmla="*/ 274 h 56533"/>
                <a:gd name="connsiteX4" fmla="*/ 2693 w 38732"/>
                <a:gd name="connsiteY4" fmla="*/ 24580 h 56533"/>
                <a:gd name="connsiteX5" fmla="*/ 19395 w 38732"/>
                <a:gd name="connsiteY5" fmla="*/ 54544 h 5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2" h="56533">
                  <a:moveTo>
                    <a:pt x="19395" y="54544"/>
                  </a:moveTo>
                  <a:cubicBezTo>
                    <a:pt x="35554" y="61696"/>
                    <a:pt x="41212" y="45492"/>
                    <a:pt x="37500" y="36122"/>
                  </a:cubicBezTo>
                  <a:cubicBezTo>
                    <a:pt x="33789" y="26753"/>
                    <a:pt x="25868" y="24580"/>
                    <a:pt x="21568" y="16387"/>
                  </a:cubicBezTo>
                  <a:cubicBezTo>
                    <a:pt x="17268" y="8195"/>
                    <a:pt x="9618" y="-2668"/>
                    <a:pt x="3960" y="274"/>
                  </a:cubicBezTo>
                  <a:cubicBezTo>
                    <a:pt x="-1698" y="3216"/>
                    <a:pt x="-883" y="13264"/>
                    <a:pt x="2693" y="24580"/>
                  </a:cubicBezTo>
                  <a:cubicBezTo>
                    <a:pt x="6269" y="35896"/>
                    <a:pt x="3281" y="47438"/>
                    <a:pt x="19395" y="5454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92" name="Frihandsfigur: Form 191">
              <a:extLst>
                <a:ext uri="{FF2B5EF4-FFF2-40B4-BE49-F238E27FC236}">
                  <a16:creationId xmlns:a16="http://schemas.microsoft.com/office/drawing/2014/main" id="{1B4F9DC2-CC74-3A0C-EC09-241DD9D07AE0}"/>
                </a:ext>
              </a:extLst>
            </p:cNvPr>
            <p:cNvSpPr/>
            <p:nvPr/>
          </p:nvSpPr>
          <p:spPr>
            <a:xfrm>
              <a:off x="9862912" y="1827812"/>
              <a:ext cx="32015" cy="79608"/>
            </a:xfrm>
            <a:custGeom>
              <a:avLst/>
              <a:gdLst>
                <a:gd name="connsiteX0" fmla="*/ 8304 w 32015"/>
                <a:gd name="connsiteY0" fmla="*/ 78854 h 79608"/>
                <a:gd name="connsiteX1" fmla="*/ 21521 w 32015"/>
                <a:gd name="connsiteY1" fmla="*/ 58305 h 79608"/>
                <a:gd name="connsiteX2" fmla="*/ 27360 w 32015"/>
                <a:gd name="connsiteY2" fmla="*/ 40516 h 79608"/>
                <a:gd name="connsiteX3" fmla="*/ 30302 w 32015"/>
                <a:gd name="connsiteY3" fmla="*/ 20148 h 79608"/>
                <a:gd name="connsiteX4" fmla="*/ 25776 w 32015"/>
                <a:gd name="connsiteY4" fmla="*/ 141 h 79608"/>
                <a:gd name="connsiteX5" fmla="*/ 10884 w 32015"/>
                <a:gd name="connsiteY5" fmla="*/ 6071 h 79608"/>
                <a:gd name="connsiteX6" fmla="*/ 7535 w 32015"/>
                <a:gd name="connsiteY6" fmla="*/ 26349 h 79608"/>
                <a:gd name="connsiteX7" fmla="*/ 836 w 32015"/>
                <a:gd name="connsiteY7" fmla="*/ 55996 h 79608"/>
                <a:gd name="connsiteX8" fmla="*/ 8304 w 32015"/>
                <a:gd name="connsiteY8" fmla="*/ 78854 h 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5" h="79608">
                  <a:moveTo>
                    <a:pt x="8304" y="78854"/>
                  </a:moveTo>
                  <a:cubicBezTo>
                    <a:pt x="16904" y="82611"/>
                    <a:pt x="15411" y="65637"/>
                    <a:pt x="21521" y="58305"/>
                  </a:cubicBezTo>
                  <a:cubicBezTo>
                    <a:pt x="27631" y="50972"/>
                    <a:pt x="28854" y="49252"/>
                    <a:pt x="27360" y="40516"/>
                  </a:cubicBezTo>
                  <a:cubicBezTo>
                    <a:pt x="25866" y="31780"/>
                    <a:pt x="35552" y="27254"/>
                    <a:pt x="30302" y="20148"/>
                  </a:cubicBezTo>
                  <a:cubicBezTo>
                    <a:pt x="25051" y="13041"/>
                    <a:pt x="30936" y="2359"/>
                    <a:pt x="25776" y="141"/>
                  </a:cubicBezTo>
                  <a:cubicBezTo>
                    <a:pt x="20616" y="-2076"/>
                    <a:pt x="19710" y="6705"/>
                    <a:pt x="10884" y="6071"/>
                  </a:cubicBezTo>
                  <a:cubicBezTo>
                    <a:pt x="4366" y="5618"/>
                    <a:pt x="4411" y="14490"/>
                    <a:pt x="7535" y="26349"/>
                  </a:cubicBezTo>
                  <a:cubicBezTo>
                    <a:pt x="10658" y="38208"/>
                    <a:pt x="3008" y="48437"/>
                    <a:pt x="836" y="55996"/>
                  </a:cubicBezTo>
                  <a:cubicBezTo>
                    <a:pt x="-1337" y="63555"/>
                    <a:pt x="-296" y="75052"/>
                    <a:pt x="8304" y="78854"/>
                  </a:cubicBezTo>
                  <a:close/>
                </a:path>
              </a:pathLst>
            </a:custGeom>
            <a:solidFill>
              <a:srgbClr val="FFD966"/>
            </a:solidFill>
            <a:ln w="4522"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grpSp>
      <p:sp>
        <p:nvSpPr>
          <p:cNvPr id="193" name="textruta 192">
            <a:extLst>
              <a:ext uri="{FF2B5EF4-FFF2-40B4-BE49-F238E27FC236}">
                <a16:creationId xmlns:a16="http://schemas.microsoft.com/office/drawing/2014/main" id="{E089B8A6-15C3-6C19-1C2A-84251EA21640}"/>
              </a:ext>
            </a:extLst>
          </p:cNvPr>
          <p:cNvSpPr txBox="1"/>
          <p:nvPr/>
        </p:nvSpPr>
        <p:spPr>
          <a:xfrm>
            <a:off x="5317826" y="1355347"/>
            <a:ext cx="1138045"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Stora Högsbo</a:t>
            </a:r>
          </a:p>
        </p:txBody>
      </p:sp>
      <p:sp>
        <p:nvSpPr>
          <p:cNvPr id="194" name="textruta 193">
            <a:extLst>
              <a:ext uri="{FF2B5EF4-FFF2-40B4-BE49-F238E27FC236}">
                <a16:creationId xmlns:a16="http://schemas.microsoft.com/office/drawing/2014/main" id="{FEAAA013-82F5-A563-4DA9-72B14B51C03E}"/>
              </a:ext>
            </a:extLst>
          </p:cNvPr>
          <p:cNvSpPr txBox="1"/>
          <p:nvPr/>
        </p:nvSpPr>
        <p:spPr>
          <a:xfrm>
            <a:off x="5719560" y="2752425"/>
            <a:ext cx="1621961"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Askim-Hovås</a:t>
            </a:r>
          </a:p>
        </p:txBody>
      </p:sp>
      <p:sp>
        <p:nvSpPr>
          <p:cNvPr id="195" name="textruta 194">
            <a:extLst>
              <a:ext uri="{FF2B5EF4-FFF2-40B4-BE49-F238E27FC236}">
                <a16:creationId xmlns:a16="http://schemas.microsoft.com/office/drawing/2014/main" id="{55509365-50D7-BDE8-C40A-5512816E8607}"/>
              </a:ext>
            </a:extLst>
          </p:cNvPr>
          <p:cNvSpPr txBox="1"/>
          <p:nvPr/>
        </p:nvSpPr>
        <p:spPr>
          <a:xfrm>
            <a:off x="6204367" y="4616501"/>
            <a:ext cx="605342"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Billdal</a:t>
            </a:r>
          </a:p>
        </p:txBody>
      </p:sp>
      <p:sp>
        <p:nvSpPr>
          <p:cNvPr id="196" name="textruta 195">
            <a:extLst>
              <a:ext uri="{FF2B5EF4-FFF2-40B4-BE49-F238E27FC236}">
                <a16:creationId xmlns:a16="http://schemas.microsoft.com/office/drawing/2014/main" id="{7D70CAA6-8962-4ECA-4968-F4E39FACED1A}"/>
              </a:ext>
            </a:extLst>
          </p:cNvPr>
          <p:cNvSpPr txBox="1"/>
          <p:nvPr/>
        </p:nvSpPr>
        <p:spPr>
          <a:xfrm>
            <a:off x="2188357" y="3409646"/>
            <a:ext cx="1311151"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Södra Skärgården</a:t>
            </a:r>
          </a:p>
        </p:txBody>
      </p:sp>
      <p:sp>
        <p:nvSpPr>
          <p:cNvPr id="197" name="textruta 196">
            <a:extLst>
              <a:ext uri="{FF2B5EF4-FFF2-40B4-BE49-F238E27FC236}">
                <a16:creationId xmlns:a16="http://schemas.microsoft.com/office/drawing/2014/main" id="{B9AEFC7E-C496-9A05-AB2F-5229074496B3}"/>
              </a:ext>
            </a:extLst>
          </p:cNvPr>
          <p:cNvSpPr txBox="1"/>
          <p:nvPr/>
        </p:nvSpPr>
        <p:spPr>
          <a:xfrm>
            <a:off x="4358477" y="2763521"/>
            <a:ext cx="1119860" cy="646331"/>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Bratthammar-Näset-Önnered</a:t>
            </a:r>
          </a:p>
        </p:txBody>
      </p:sp>
      <p:sp>
        <p:nvSpPr>
          <p:cNvPr id="198" name="textruta 197">
            <a:extLst>
              <a:ext uri="{FF2B5EF4-FFF2-40B4-BE49-F238E27FC236}">
                <a16:creationId xmlns:a16="http://schemas.microsoft.com/office/drawing/2014/main" id="{B31DD37E-7EEC-7B85-1541-5C960DBFDB67}"/>
              </a:ext>
            </a:extLst>
          </p:cNvPr>
          <p:cNvSpPr txBox="1"/>
          <p:nvPr/>
        </p:nvSpPr>
        <p:spPr>
          <a:xfrm>
            <a:off x="5125104" y="2162328"/>
            <a:ext cx="1171270"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Centrala Tynnered</a:t>
            </a:r>
          </a:p>
        </p:txBody>
      </p:sp>
      <p:sp>
        <p:nvSpPr>
          <p:cNvPr id="199" name="textruta 198">
            <a:extLst>
              <a:ext uri="{FF2B5EF4-FFF2-40B4-BE49-F238E27FC236}">
                <a16:creationId xmlns:a16="http://schemas.microsoft.com/office/drawing/2014/main" id="{D54A3292-D711-E38B-F96C-BF8F28188233}"/>
              </a:ext>
            </a:extLst>
          </p:cNvPr>
          <p:cNvSpPr txBox="1"/>
          <p:nvPr/>
        </p:nvSpPr>
        <p:spPr>
          <a:xfrm>
            <a:off x="5404902" y="1744819"/>
            <a:ext cx="1211677"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Frölunda Torg-Tofta</a:t>
            </a:r>
          </a:p>
        </p:txBody>
      </p:sp>
      <p:sp>
        <p:nvSpPr>
          <p:cNvPr id="200" name="textruta 199">
            <a:extLst>
              <a:ext uri="{FF2B5EF4-FFF2-40B4-BE49-F238E27FC236}">
                <a16:creationId xmlns:a16="http://schemas.microsoft.com/office/drawing/2014/main" id="{FD5BD640-B1A1-353E-ED25-F07832D03C83}"/>
              </a:ext>
            </a:extLst>
          </p:cNvPr>
          <p:cNvSpPr txBox="1"/>
          <p:nvPr/>
        </p:nvSpPr>
        <p:spPr>
          <a:xfrm>
            <a:off x="4381836" y="971839"/>
            <a:ext cx="787058"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Älvsborg</a:t>
            </a:r>
          </a:p>
        </p:txBody>
      </p:sp>
    </p:spTree>
    <p:extLst>
      <p:ext uri="{BB962C8B-B14F-4D97-AF65-F5344CB8AC3E}">
        <p14:creationId xmlns:p14="http://schemas.microsoft.com/office/powerpoint/2010/main" val="30630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ADA9650-45EC-D018-DF17-E52456C34CC7}"/>
              </a:ext>
            </a:extLst>
          </p:cNvPr>
          <p:cNvGraphicFramePr>
            <a:graphicFrameLocks/>
          </p:cNvGraphicFramePr>
          <p:nvPr>
            <p:extLst>
              <p:ext uri="{D42A27DB-BD31-4B8C-83A1-F6EECF244321}">
                <p14:modId xmlns:p14="http://schemas.microsoft.com/office/powerpoint/2010/main" val="277875690"/>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20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3593EF-FAC6-6EB9-51DC-497BB7209526}"/>
              </a:ext>
            </a:extLst>
          </p:cNvPr>
          <p:cNvGraphicFramePr>
            <a:graphicFrameLocks/>
          </p:cNvGraphicFramePr>
          <p:nvPr>
            <p:extLst>
              <p:ext uri="{D42A27DB-BD31-4B8C-83A1-F6EECF244321}">
                <p14:modId xmlns:p14="http://schemas.microsoft.com/office/powerpoint/2010/main" val="3687942700"/>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93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Billdal</a:t>
            </a:r>
          </a:p>
        </p:txBody>
      </p:sp>
    </p:spTree>
    <p:extLst>
      <p:ext uri="{BB962C8B-B14F-4D97-AF65-F5344CB8AC3E}">
        <p14:creationId xmlns:p14="http://schemas.microsoft.com/office/powerpoint/2010/main" val="1205141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Billdal</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+14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93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4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+0,7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034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7,9</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4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+22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14 798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- 3802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- 10 996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3551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2107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445 005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88% förvärvsarbetande</a:t>
            </a:r>
          </a:p>
        </p:txBody>
      </p:sp>
      <p:graphicFrame>
        <p:nvGraphicFramePr>
          <p:cNvPr id="8" name="Diagram 7">
            <a:extLst>
              <a:ext uri="{FF2B5EF4-FFF2-40B4-BE49-F238E27FC236}">
                <a16:creationId xmlns:a16="http://schemas.microsoft.com/office/drawing/2014/main" id="{4684223C-BB87-3160-3CC5-E7036EBC8BF7}"/>
              </a:ext>
            </a:extLst>
          </p:cNvPr>
          <p:cNvGraphicFramePr>
            <a:graphicFrameLocks/>
          </p:cNvGraphicFramePr>
          <p:nvPr/>
        </p:nvGraphicFramePr>
        <p:xfrm>
          <a:off x="4584013" y="3832543"/>
          <a:ext cx="7200000" cy="2772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918B22CF-5284-A8D3-17B3-2E3AB13D86D5}"/>
              </a:ext>
            </a:extLst>
          </p:cNvPr>
          <p:cNvGraphicFramePr>
            <a:graphicFrameLocks/>
          </p:cNvGraphicFramePr>
          <p:nvPr/>
        </p:nvGraphicFramePr>
        <p:xfrm>
          <a:off x="3930116"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46B70FA9-77A6-F30F-B573-257CDE911D99}"/>
              </a:ext>
            </a:extLst>
          </p:cNvPr>
          <p:cNvGraphicFramePr>
            <a:graphicFrameLocks/>
          </p:cNvGraphicFramePr>
          <p:nvPr/>
        </p:nvGraphicFramePr>
        <p:xfrm>
          <a:off x="8867128"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869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346523C-9570-2F15-AD9A-68809A7045B7}"/>
              </a:ext>
            </a:extLst>
          </p:cNvPr>
          <p:cNvGraphicFramePr>
            <a:graphicFrameLocks/>
          </p:cNvGraphicFramePr>
          <p:nvPr>
            <p:extLst>
              <p:ext uri="{D42A27DB-BD31-4B8C-83A1-F6EECF244321}">
                <p14:modId xmlns:p14="http://schemas.microsoft.com/office/powerpoint/2010/main" val="3399687704"/>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8079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0EF6589-2CEE-D954-22F7-3E267D79EB3A}"/>
              </a:ext>
            </a:extLst>
          </p:cNvPr>
          <p:cNvGraphicFramePr>
            <a:graphicFrameLocks/>
          </p:cNvGraphicFramePr>
          <p:nvPr>
            <p:extLst>
              <p:ext uri="{D42A27DB-BD31-4B8C-83A1-F6EECF244321}">
                <p14:modId xmlns:p14="http://schemas.microsoft.com/office/powerpoint/2010/main" val="1081184421"/>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835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7A90CF-E873-677F-D917-2951FA6EC7F5}"/>
              </a:ext>
            </a:extLst>
          </p:cNvPr>
          <p:cNvGraphicFramePr>
            <a:graphicFrameLocks/>
          </p:cNvGraphicFramePr>
          <p:nvPr>
            <p:extLst>
              <p:ext uri="{D42A27DB-BD31-4B8C-83A1-F6EECF244321}">
                <p14:modId xmlns:p14="http://schemas.microsoft.com/office/powerpoint/2010/main" val="1072643559"/>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88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Södra Skärgården</a:t>
            </a:r>
          </a:p>
        </p:txBody>
      </p:sp>
    </p:spTree>
    <p:extLst>
      <p:ext uri="{BB962C8B-B14F-4D97-AF65-F5344CB8AC3E}">
        <p14:creationId xmlns:p14="http://schemas.microsoft.com/office/powerpoint/2010/main" val="363499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Södra Skärgården</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+18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97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+1,6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224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8,8</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+26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4693</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- 920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- 3773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1797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108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344 141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84% förvärvsarbetande</a:t>
            </a:r>
          </a:p>
        </p:txBody>
      </p:sp>
      <p:graphicFrame>
        <p:nvGraphicFramePr>
          <p:cNvPr id="8" name="Diagram 7">
            <a:extLst>
              <a:ext uri="{FF2B5EF4-FFF2-40B4-BE49-F238E27FC236}">
                <a16:creationId xmlns:a16="http://schemas.microsoft.com/office/drawing/2014/main" id="{9EE323C1-F2C5-AE14-4879-4414CBE23212}"/>
              </a:ext>
            </a:extLst>
          </p:cNvPr>
          <p:cNvGraphicFramePr>
            <a:graphicFrameLocks/>
          </p:cNvGraphicFramePr>
          <p:nvPr/>
        </p:nvGraphicFramePr>
        <p:xfrm>
          <a:off x="4581242" y="390343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E8C3B56E-1404-9906-3348-461699C1BDCA}"/>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4291D36D-BB08-391D-E847-5A9DBC32D0E1}"/>
              </a:ext>
            </a:extLst>
          </p:cNvPr>
          <p:cNvGraphicFramePr>
            <a:graphicFrameLocks/>
          </p:cNvGraphicFramePr>
          <p:nvPr/>
        </p:nvGraphicFramePr>
        <p:xfrm>
          <a:off x="8859075" y="803109"/>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086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1D66AD9-70F7-E4C6-BEBC-CA8C08D6D466}"/>
              </a:ext>
            </a:extLst>
          </p:cNvPr>
          <p:cNvGraphicFramePr>
            <a:graphicFrameLocks/>
          </p:cNvGraphicFramePr>
          <p:nvPr>
            <p:extLst>
              <p:ext uri="{D42A27DB-BD31-4B8C-83A1-F6EECF244321}">
                <p14:modId xmlns:p14="http://schemas.microsoft.com/office/powerpoint/2010/main" val="657962047"/>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54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11274288" cy="4750903"/>
          </a:xfrm>
        </p:spPr>
        <p:txBody>
          <a:bodyPr>
            <a:normAutofit/>
          </a:bodyPr>
          <a:lstStyle/>
          <a:p>
            <a:pPr marL="0" indent="0">
              <a:buNone/>
            </a:pPr>
            <a:r>
              <a:rPr lang="sv-SE" sz="2000">
                <a:latin typeface="Aptos Display" panose="020B0004020202020204" pitchFamily="34" charset="0"/>
              </a:rPr>
              <a:t>Denna rapport presenterar ett urval av resultat från SOM-institutets enkätundersökning i Göteborg 2023. Rapporten har tagits fram av en arbetsgrupp med deltagare från de fyra socialförvaltningarna. Syftet är att uppmärksamma och sprida resultat från undersökningen inom de fyra socialförvaltningarna, samt att underlätta förståelse och användningen av resultaten genom att ta fram färdiga diagram. </a:t>
            </a:r>
          </a:p>
          <a:p>
            <a:pPr marL="0" indent="0">
              <a:buNone/>
            </a:pPr>
            <a:r>
              <a:rPr lang="sv-SE" sz="2000">
                <a:latin typeface="Aptos Display" panose="020B0004020202020204" pitchFamily="34" charset="0"/>
              </a:rPr>
              <a:t>Denna rapport har fokus på trygghet och stadsområdesfrågor i stadsområde Sydväst. Arbetsgruppen har tagit fram liknande rapporter för de tre andra stadsområdena. Det finns också en stadsövergripande rapport med samma tema, och en stadsövergripande rapport om förtroendet för socialtjänsten. </a:t>
            </a:r>
          </a:p>
          <a:p>
            <a:pPr marL="0" indent="0">
              <a:buNone/>
            </a:pPr>
            <a:r>
              <a:rPr lang="sv-SE" sz="2000">
                <a:latin typeface="Aptos Display" panose="020B0004020202020204" pitchFamily="34" charset="0"/>
              </a:rPr>
              <a:t>Rapporten har tagits fram på uppdrag av de fyra avdelningscheferna för Stadsområde, välfärd och fritid. Kontaktuppgifter till arbetsgruppen finns längst bak. </a:t>
            </a:r>
          </a:p>
          <a:p>
            <a:pPr marL="0" indent="0">
              <a:buNone/>
            </a:pPr>
            <a:endParaRPr lang="sv-SE" sz="2000">
              <a:latin typeface="Aptos Display" panose="020B0004020202020204" pitchFamily="34" charset="0"/>
            </a:endParaRPr>
          </a:p>
        </p:txBody>
      </p:sp>
    </p:spTree>
    <p:extLst>
      <p:ext uri="{BB962C8B-B14F-4D97-AF65-F5344CB8AC3E}">
        <p14:creationId xmlns:p14="http://schemas.microsoft.com/office/powerpoint/2010/main" val="282702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E0AB12-C3BB-3E3B-606F-4AA72DD59C2F}"/>
              </a:ext>
            </a:extLst>
          </p:cNvPr>
          <p:cNvGraphicFramePr>
            <a:graphicFrameLocks/>
          </p:cNvGraphicFramePr>
          <p:nvPr>
            <p:extLst>
              <p:ext uri="{D42A27DB-BD31-4B8C-83A1-F6EECF244321}">
                <p14:modId xmlns:p14="http://schemas.microsoft.com/office/powerpoint/2010/main" val="3648720672"/>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92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A9A9558-8F4A-1240-C9AC-A25E08FF4868}"/>
              </a:ext>
            </a:extLst>
          </p:cNvPr>
          <p:cNvGraphicFramePr>
            <a:graphicFrameLocks/>
          </p:cNvGraphicFramePr>
          <p:nvPr>
            <p:extLst>
              <p:ext uri="{D42A27DB-BD31-4B8C-83A1-F6EECF244321}">
                <p14:modId xmlns:p14="http://schemas.microsoft.com/office/powerpoint/2010/main" val="422116695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4192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err="1">
                <a:latin typeface="Arial Black" panose="020B0A04020102020204" pitchFamily="34" charset="0"/>
              </a:rPr>
              <a:t>Bratthammar</a:t>
            </a:r>
            <a:r>
              <a:rPr lang="sv-SE" sz="4800">
                <a:latin typeface="Arial Black" panose="020B0A04020102020204" pitchFamily="34" charset="0"/>
              </a:rPr>
              <a:t>-Näset-Önnered</a:t>
            </a:r>
          </a:p>
        </p:txBody>
      </p:sp>
    </p:spTree>
    <p:extLst>
      <p:ext uri="{BB962C8B-B14F-4D97-AF65-F5344CB8AC3E}">
        <p14:creationId xmlns:p14="http://schemas.microsoft.com/office/powerpoint/2010/main" val="88397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570260" y="-8728"/>
            <a:ext cx="5051480"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err="1">
                <a:ln>
                  <a:noFill/>
                </a:ln>
                <a:solidFill>
                  <a:prstClr val="white"/>
                </a:solidFill>
                <a:effectLst/>
                <a:uLnTx/>
                <a:uFillTx/>
                <a:latin typeface="Aptos ExtraBold" panose="020F0502020204030204" pitchFamily="34" charset="0"/>
                <a:ea typeface="+mn-ea"/>
                <a:cs typeface="Aharoni" panose="02010803020104030203" pitchFamily="2" charset="-79"/>
              </a:rPr>
              <a:t>Bratthammar</a:t>
            </a: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-Näset-Önnered</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8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+0,8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8" y="3326391"/>
            <a:ext cx="15510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8,0</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+22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12 556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- 3248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- 9308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4185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170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425 338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87% förvärvsarbetande</a:t>
            </a:r>
          </a:p>
        </p:txBody>
      </p:sp>
      <p:graphicFrame>
        <p:nvGraphicFramePr>
          <p:cNvPr id="8" name="Diagram 7">
            <a:extLst>
              <a:ext uri="{FF2B5EF4-FFF2-40B4-BE49-F238E27FC236}">
                <a16:creationId xmlns:a16="http://schemas.microsoft.com/office/drawing/2014/main" id="{11BCEAD3-7005-106B-C807-04DB161ABA62}"/>
              </a:ext>
            </a:extLst>
          </p:cNvPr>
          <p:cNvGraphicFramePr>
            <a:graphicFrameLocks/>
          </p:cNvGraphicFramePr>
          <p:nvPr/>
        </p:nvGraphicFramePr>
        <p:xfrm>
          <a:off x="4581242"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01D3332B-75FD-8D88-3FC6-A532ED5F9860}"/>
              </a:ext>
            </a:extLst>
          </p:cNvPr>
          <p:cNvGraphicFramePr>
            <a:graphicFrameLocks/>
          </p:cNvGraphicFramePr>
          <p:nvPr/>
        </p:nvGraphicFramePr>
        <p:xfrm>
          <a:off x="3909879"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F8B1F07D-6827-8D0B-B5BD-1657956BBD62}"/>
              </a:ext>
            </a:extLst>
          </p:cNvPr>
          <p:cNvGraphicFramePr>
            <a:graphicFrameLocks/>
          </p:cNvGraphicFramePr>
          <p:nvPr/>
        </p:nvGraphicFramePr>
        <p:xfrm>
          <a:off x="8860973"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33602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A2D296E-B6D2-0A77-5AFA-DA7B91C24F17}"/>
              </a:ext>
            </a:extLst>
          </p:cNvPr>
          <p:cNvGraphicFramePr>
            <a:graphicFrameLocks/>
          </p:cNvGraphicFramePr>
          <p:nvPr>
            <p:extLst>
              <p:ext uri="{D42A27DB-BD31-4B8C-83A1-F6EECF244321}">
                <p14:modId xmlns:p14="http://schemas.microsoft.com/office/powerpoint/2010/main" val="3305616083"/>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401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D35E652-2CDF-E589-EBC8-04F83758EFE1}"/>
              </a:ext>
            </a:extLst>
          </p:cNvPr>
          <p:cNvGraphicFramePr>
            <a:graphicFrameLocks/>
          </p:cNvGraphicFramePr>
          <p:nvPr>
            <p:extLst>
              <p:ext uri="{D42A27DB-BD31-4B8C-83A1-F6EECF244321}">
                <p14:modId xmlns:p14="http://schemas.microsoft.com/office/powerpoint/2010/main" val="70178004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70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0272C44-2D08-F1FD-CA85-F173C0E9875B}"/>
              </a:ext>
            </a:extLst>
          </p:cNvPr>
          <p:cNvGraphicFramePr>
            <a:graphicFrameLocks/>
          </p:cNvGraphicFramePr>
          <p:nvPr>
            <p:extLst>
              <p:ext uri="{D42A27DB-BD31-4B8C-83A1-F6EECF244321}">
                <p14:modId xmlns:p14="http://schemas.microsoft.com/office/powerpoint/2010/main" val="170723165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465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Centrala Tynnered</a:t>
            </a:r>
          </a:p>
        </p:txBody>
      </p:sp>
    </p:spTree>
    <p:extLst>
      <p:ext uri="{BB962C8B-B14F-4D97-AF65-F5344CB8AC3E}">
        <p14:creationId xmlns:p14="http://schemas.microsoft.com/office/powerpoint/2010/main" val="278446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Centrala Tynnered</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-19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30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921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6,2</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28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20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17 524</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- 3750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- 13 774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674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6743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15%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278 350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74% förvärvsarbetande</a:t>
            </a:r>
          </a:p>
        </p:txBody>
      </p:sp>
      <p:graphicFrame>
        <p:nvGraphicFramePr>
          <p:cNvPr id="8" name="Diagram 7">
            <a:extLst>
              <a:ext uri="{FF2B5EF4-FFF2-40B4-BE49-F238E27FC236}">
                <a16:creationId xmlns:a16="http://schemas.microsoft.com/office/drawing/2014/main" id="{4CA20E17-CE79-4382-89FA-34F4F23B1AEE}"/>
              </a:ext>
            </a:extLst>
          </p:cNvPr>
          <p:cNvGraphicFramePr>
            <a:graphicFrameLocks/>
          </p:cNvGraphicFramePr>
          <p:nvPr/>
        </p:nvGraphicFramePr>
        <p:xfrm>
          <a:off x="4584279" y="390073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93DF2853-B5DE-11FF-47B1-9297114E8F37}"/>
              </a:ext>
            </a:extLst>
          </p:cNvPr>
          <p:cNvGraphicFramePr>
            <a:graphicFrameLocks/>
          </p:cNvGraphicFramePr>
          <p:nvPr/>
        </p:nvGraphicFramePr>
        <p:xfrm>
          <a:off x="3903898"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F8C96C04-D694-7137-0448-767B2E6AC90A}"/>
              </a:ext>
            </a:extLst>
          </p:cNvPr>
          <p:cNvGraphicFramePr>
            <a:graphicFrameLocks/>
          </p:cNvGraphicFramePr>
          <p:nvPr/>
        </p:nvGraphicFramePr>
        <p:xfrm>
          <a:off x="8860539"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2866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A970E1D-DA7C-F264-4826-2B937A52BA49}"/>
              </a:ext>
            </a:extLst>
          </p:cNvPr>
          <p:cNvGraphicFramePr>
            <a:graphicFrameLocks/>
          </p:cNvGraphicFramePr>
          <p:nvPr>
            <p:extLst>
              <p:ext uri="{D42A27DB-BD31-4B8C-83A1-F6EECF244321}">
                <p14:modId xmlns:p14="http://schemas.microsoft.com/office/powerpoint/2010/main" val="1505562826"/>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41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59D95466-48BD-9CFB-9FA3-DF4C37E2A6A1}"/>
              </a:ext>
            </a:extLst>
          </p:cNvPr>
          <p:cNvSpPr txBox="1"/>
          <p:nvPr/>
        </p:nvSpPr>
        <p:spPr>
          <a:xfrm>
            <a:off x="8506213" y="1508377"/>
            <a:ext cx="2144108" cy="1754326"/>
          </a:xfrm>
          <a:prstGeom prst="rect">
            <a:avLst/>
          </a:prstGeom>
          <a:noFill/>
        </p:spPr>
        <p:txBody>
          <a:bodyPr wrap="square" rtlCol="0">
            <a:spAutoFit/>
          </a:bodyPr>
          <a:lstStyle/>
          <a:p>
            <a:r>
              <a:rPr lang="sv-SE" sz="7200">
                <a:latin typeface="Aptos Display" panose="020B0004020202020204" pitchFamily="34" charset="0"/>
              </a:rPr>
              <a:t>49%</a:t>
            </a:r>
            <a:br>
              <a:rPr lang="sv-SE">
                <a:latin typeface="Aptos Display" panose="020B0004020202020204" pitchFamily="34" charset="0"/>
              </a:rPr>
            </a:br>
            <a:r>
              <a:rPr lang="sv-SE">
                <a:latin typeface="Aptos Display" panose="020B0004020202020204" pitchFamily="34" charset="0"/>
              </a:rPr>
              <a:t>nettosvarsfrekvens 2023</a:t>
            </a:r>
          </a:p>
        </p:txBody>
      </p:sp>
      <p:graphicFrame>
        <p:nvGraphicFramePr>
          <p:cNvPr id="5" name="Diagram 4">
            <a:extLst>
              <a:ext uri="{FF2B5EF4-FFF2-40B4-BE49-F238E27FC236}">
                <a16:creationId xmlns:a16="http://schemas.microsoft.com/office/drawing/2014/main" id="{3A12988A-439E-D532-434B-71A2E1502B68}"/>
              </a:ext>
            </a:extLst>
          </p:cNvPr>
          <p:cNvGraphicFramePr>
            <a:graphicFrameLocks/>
          </p:cNvGraphicFramePr>
          <p:nvPr/>
        </p:nvGraphicFramePr>
        <p:xfrm>
          <a:off x="407988" y="1070656"/>
          <a:ext cx="5688011" cy="255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A5FB632-492C-61F5-33E2-14C7EE10ADC5}"/>
              </a:ext>
            </a:extLst>
          </p:cNvPr>
          <p:cNvGraphicFramePr>
            <a:graphicFrameLocks/>
          </p:cNvGraphicFramePr>
          <p:nvPr/>
        </p:nvGraphicFramePr>
        <p:xfrm>
          <a:off x="2296633" y="3626532"/>
          <a:ext cx="9813851" cy="3071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08094F4-1F87-ADCF-1489-648489FB19D6}"/>
              </a:ext>
            </a:extLst>
          </p:cNvPr>
          <p:cNvGraphicFramePr>
            <a:graphicFrameLocks/>
          </p:cNvGraphicFramePr>
          <p:nvPr>
            <p:extLst>
              <p:ext uri="{D42A27DB-BD31-4B8C-83A1-F6EECF244321}">
                <p14:modId xmlns:p14="http://schemas.microsoft.com/office/powerpoint/2010/main" val="2324652968"/>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28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17CE248-AA42-66F6-B874-628F4ABEE00F}"/>
              </a:ext>
            </a:extLst>
          </p:cNvPr>
          <p:cNvGraphicFramePr>
            <a:graphicFrameLocks/>
          </p:cNvGraphicFramePr>
          <p:nvPr>
            <p:extLst>
              <p:ext uri="{D42A27DB-BD31-4B8C-83A1-F6EECF244321}">
                <p14:modId xmlns:p14="http://schemas.microsoft.com/office/powerpoint/2010/main" val="1528128890"/>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503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Frölunda Torg-Tofta</a:t>
            </a:r>
          </a:p>
        </p:txBody>
      </p:sp>
    </p:spTree>
    <p:extLst>
      <p:ext uri="{BB962C8B-B14F-4D97-AF65-F5344CB8AC3E}">
        <p14:creationId xmlns:p14="http://schemas.microsoft.com/office/powerpoint/2010/main" val="269369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Frölunda Torg-Tofta</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-27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35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-1,4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224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5,8</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32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32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-12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10 778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- 2031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- 8747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131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4979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245 060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69% förvärvsarbetande</a:t>
            </a:r>
          </a:p>
        </p:txBody>
      </p:sp>
      <p:graphicFrame>
        <p:nvGraphicFramePr>
          <p:cNvPr id="8" name="Diagram 7">
            <a:extLst>
              <a:ext uri="{FF2B5EF4-FFF2-40B4-BE49-F238E27FC236}">
                <a16:creationId xmlns:a16="http://schemas.microsoft.com/office/drawing/2014/main" id="{67E44404-DBA8-AF69-57C5-16881F48FE6C}"/>
              </a:ext>
            </a:extLst>
          </p:cNvPr>
          <p:cNvGraphicFramePr>
            <a:graphicFrameLocks/>
          </p:cNvGraphicFramePr>
          <p:nvPr/>
        </p:nvGraphicFramePr>
        <p:xfrm>
          <a:off x="4581242" y="390394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AD826087-61BB-A92C-9C91-055FB5A9115A}"/>
              </a:ext>
            </a:extLst>
          </p:cNvPr>
          <p:cNvGraphicFramePr>
            <a:graphicFrameLocks/>
          </p:cNvGraphicFramePr>
          <p:nvPr/>
        </p:nvGraphicFramePr>
        <p:xfrm>
          <a:off x="3909879"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3404AA9A-CD03-694B-6DB6-5D7F1EBD5F6E}"/>
              </a:ext>
            </a:extLst>
          </p:cNvPr>
          <p:cNvGraphicFramePr>
            <a:graphicFrameLocks/>
          </p:cNvGraphicFramePr>
          <p:nvPr/>
        </p:nvGraphicFramePr>
        <p:xfrm>
          <a:off x="8870104" y="802105"/>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94564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41E7E48-0B78-3323-8C6C-49E7C3B93302}"/>
              </a:ext>
            </a:extLst>
          </p:cNvPr>
          <p:cNvGraphicFramePr>
            <a:graphicFrameLocks/>
          </p:cNvGraphicFramePr>
          <p:nvPr>
            <p:extLst>
              <p:ext uri="{D42A27DB-BD31-4B8C-83A1-F6EECF244321}">
                <p14:modId xmlns:p14="http://schemas.microsoft.com/office/powerpoint/2010/main" val="1389223035"/>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226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B47728A-E704-EFC7-B10D-07BBE7FF1363}"/>
              </a:ext>
            </a:extLst>
          </p:cNvPr>
          <p:cNvGraphicFramePr>
            <a:graphicFrameLocks/>
          </p:cNvGraphicFramePr>
          <p:nvPr>
            <p:extLst>
              <p:ext uri="{D42A27DB-BD31-4B8C-83A1-F6EECF244321}">
                <p14:modId xmlns:p14="http://schemas.microsoft.com/office/powerpoint/2010/main" val="3668341832"/>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42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A1109CD-FB8E-BE26-EC62-CE2ED0F14297}"/>
              </a:ext>
            </a:extLst>
          </p:cNvPr>
          <p:cNvGraphicFramePr>
            <a:graphicFrameLocks/>
          </p:cNvGraphicFramePr>
          <p:nvPr>
            <p:extLst>
              <p:ext uri="{D42A27DB-BD31-4B8C-83A1-F6EECF244321}">
                <p14:modId xmlns:p14="http://schemas.microsoft.com/office/powerpoint/2010/main" val="1231231243"/>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750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Älvsborg</a:t>
            </a:r>
          </a:p>
        </p:txBody>
      </p:sp>
    </p:spTree>
    <p:extLst>
      <p:ext uri="{BB962C8B-B14F-4D97-AF65-F5344CB8AC3E}">
        <p14:creationId xmlns:p14="http://schemas.microsoft.com/office/powerpoint/2010/main" val="2519586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9A07F6FC-DB3F-E9CF-311B-18F85A8F0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E2110CE7-C96E-C1CF-3327-2E8E9E8D3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DF506DF6-926E-4F3C-2C31-B99AC46CB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F6B248E-41EB-D48C-3CCF-8203E2BE5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Älvsborg</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+15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94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1BE22567-ADA9-9277-8F36-DA7B445476EB}"/>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 av 36</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5415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8,2</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EC26EDD-CF93-FE8B-8DD3-3D666F0F5DBA}"/>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 av 36</a:t>
            </a: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9EE14584-5903-F4ED-E9E4-BFD7D0B5626F}"/>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4 av 36</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086719F-1008-45DF-F2A4-F59BBAF59145}"/>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EB35F247-27B0-C3D3-8FE7-B7BEB33BAFE9}"/>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0C5BEBBC-D404-CA24-FACF-D54DB17F234C}"/>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+15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053069"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68304" y="1319209"/>
            <a:ext cx="2047220"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19 657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- 5011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- 14 646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5965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841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447 822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86% förvärvsarbetande</a:t>
            </a:r>
          </a:p>
        </p:txBody>
      </p:sp>
      <p:graphicFrame>
        <p:nvGraphicFramePr>
          <p:cNvPr id="8" name="Diagram 7">
            <a:extLst>
              <a:ext uri="{FF2B5EF4-FFF2-40B4-BE49-F238E27FC236}">
                <a16:creationId xmlns:a16="http://schemas.microsoft.com/office/drawing/2014/main" id="{D5638614-9224-7B0F-CF74-0EDF599A5D72}"/>
              </a:ext>
            </a:extLst>
          </p:cNvPr>
          <p:cNvGraphicFramePr>
            <a:graphicFrameLocks/>
          </p:cNvGraphicFramePr>
          <p:nvPr/>
        </p:nvGraphicFramePr>
        <p:xfrm>
          <a:off x="4581242"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6EA9D9EC-624E-4656-92FE-AB88A14F6DB8}"/>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8DBA8C0A-156F-1F76-EF5B-BECF97E1AAA3}"/>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82618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6E238B-EF3F-6D18-AFCF-CB90D54169ED}"/>
              </a:ext>
            </a:extLst>
          </p:cNvPr>
          <p:cNvGraphicFramePr>
            <a:graphicFrameLocks/>
          </p:cNvGraphicFramePr>
          <p:nvPr>
            <p:extLst>
              <p:ext uri="{D42A27DB-BD31-4B8C-83A1-F6EECF244321}">
                <p14:modId xmlns:p14="http://schemas.microsoft.com/office/powerpoint/2010/main" val="1289916723"/>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57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antal svarande</a:t>
            </a:r>
          </a:p>
        </p:txBody>
      </p:sp>
      <p:sp>
        <p:nvSpPr>
          <p:cNvPr id="4" name="textruta 3">
            <a:extLst>
              <a:ext uri="{FF2B5EF4-FFF2-40B4-BE49-F238E27FC236}">
                <a16:creationId xmlns:a16="http://schemas.microsoft.com/office/drawing/2014/main" id="{DCBDC784-F05B-9575-40E0-E45420140EF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0996B9AF-7FA5-AADE-C5F7-48ACDE8E513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CD84E2B7-50B9-E67D-2AAD-35B83FD6452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4AC5DCE5-CCC5-D10F-0292-5EFB77FABC0F}"/>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graphicFrame>
        <p:nvGraphicFramePr>
          <p:cNvPr id="8" name="Diagram 7">
            <a:extLst>
              <a:ext uri="{FF2B5EF4-FFF2-40B4-BE49-F238E27FC236}">
                <a16:creationId xmlns:a16="http://schemas.microsoft.com/office/drawing/2014/main" id="{4B7DFA0C-6D43-E410-8D48-0A26A653EB80}"/>
              </a:ext>
            </a:extLst>
          </p:cNvPr>
          <p:cNvGraphicFramePr>
            <a:graphicFrameLocks/>
          </p:cNvGraphicFramePr>
          <p:nvPr>
            <p:extLst>
              <p:ext uri="{D42A27DB-BD31-4B8C-83A1-F6EECF244321}">
                <p14:modId xmlns:p14="http://schemas.microsoft.com/office/powerpoint/2010/main" val="493438592"/>
              </p:ext>
            </p:extLst>
          </p:nvPr>
        </p:nvGraphicFramePr>
        <p:xfrm>
          <a:off x="407987" y="1302327"/>
          <a:ext cx="11376025" cy="52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262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9519E41-798D-8C01-7F32-5BB3769345A8}"/>
              </a:ext>
            </a:extLst>
          </p:cNvPr>
          <p:cNvGraphicFramePr>
            <a:graphicFrameLocks/>
          </p:cNvGraphicFramePr>
          <p:nvPr>
            <p:extLst>
              <p:ext uri="{D42A27DB-BD31-4B8C-83A1-F6EECF244321}">
                <p14:modId xmlns:p14="http://schemas.microsoft.com/office/powerpoint/2010/main" val="3806661800"/>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55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8A0B4D4-362F-82D0-9F14-B1D490756096}"/>
              </a:ext>
            </a:extLst>
          </p:cNvPr>
          <p:cNvGraphicFramePr>
            <a:graphicFrameLocks/>
          </p:cNvGraphicFramePr>
          <p:nvPr>
            <p:extLst>
              <p:ext uri="{D42A27DB-BD31-4B8C-83A1-F6EECF244321}">
                <p14:modId xmlns:p14="http://schemas.microsoft.com/office/powerpoint/2010/main" val="35803352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3617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5CED834F-5C8A-0F7F-A9B2-47303F899C62}"/>
              </a:ext>
            </a:extLst>
          </p:cNvPr>
          <p:cNvSpPr>
            <a:spLocks noGrp="1"/>
          </p:cNvSpPr>
          <p:nvPr>
            <p:ph type="title"/>
          </p:nvPr>
        </p:nvSpPr>
        <p:spPr>
          <a:xfrm>
            <a:off x="932507" y="1406822"/>
            <a:ext cx="6148878" cy="309600"/>
          </a:xfrm>
        </p:spPr>
        <p:txBody>
          <a:bodyPr lIns="0">
            <a:normAutofit/>
          </a:bodyPr>
          <a:lstStyle/>
          <a:p>
            <a:r>
              <a:rPr lang="sv-SE">
                <a:latin typeface="Arial Black" panose="020B0A04020102020204" pitchFamily="34" charset="0"/>
              </a:rPr>
              <a:t>Kontakt arbetsgrupp</a:t>
            </a:r>
          </a:p>
        </p:txBody>
      </p:sp>
      <p:sp>
        <p:nvSpPr>
          <p:cNvPr id="9" name="Platshållare för text 2">
            <a:extLst>
              <a:ext uri="{FF2B5EF4-FFF2-40B4-BE49-F238E27FC236}">
                <a16:creationId xmlns:a16="http://schemas.microsoft.com/office/drawing/2014/main" id="{8A6D0854-6E9C-A336-9576-31DCC10DDBB9}"/>
              </a:ext>
            </a:extLst>
          </p:cNvPr>
          <p:cNvSpPr>
            <a:spLocks noGrp="1"/>
          </p:cNvSpPr>
          <p:nvPr>
            <p:ph type="body" sz="quarter" idx="11"/>
          </p:nvPr>
        </p:nvSpPr>
        <p:spPr>
          <a:xfrm>
            <a:off x="932507" y="1828800"/>
            <a:ext cx="9958812" cy="3972910"/>
          </a:xfrm>
        </p:spPr>
        <p:txBody>
          <a:bodyPr vert="horz" lIns="0" tIns="0" rIns="0" bIns="0" numCol="2" spcCol="180000" rtlCol="0" anchor="t">
            <a:noAutofit/>
          </a:bodyPr>
          <a:lstStyle/>
          <a:p>
            <a:r>
              <a:rPr lang="sv-SE">
                <a:latin typeface="Arial" panose="020B0604020202020204" pitchFamily="34" charset="0"/>
                <a:cs typeface="Arial" panose="020B0604020202020204" pitchFamily="34" charset="0"/>
              </a:rPr>
              <a:t>Carl Odhnoff</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SKU, samordnare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carl.odhnoff@socialcentrum.goteborg.se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Alexandre Miron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alexandre.miron@socialcentrum.goteborg.se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Amanda Linell</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amanda.linell@socialhisingen.goteborg.se</a:t>
            </a: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Robert Andersson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robert.andersson@socialnordost.goteborg.se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Jenny Haglind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jenny.haglind@socialsydvast.goteborg.se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E0AB12-C3BB-3E3B-606F-4AA72DD59C2F}"/>
              </a:ext>
            </a:extLst>
          </p:cNvPr>
          <p:cNvGraphicFramePr>
            <a:graphicFrameLocks/>
          </p:cNvGraphicFramePr>
          <p:nvPr>
            <p:extLst>
              <p:ext uri="{D42A27DB-BD31-4B8C-83A1-F6EECF244321}">
                <p14:modId xmlns:p14="http://schemas.microsoft.com/office/powerpoint/2010/main" val="150967309"/>
              </p:ext>
            </p:extLst>
          </p:nvPr>
        </p:nvGraphicFramePr>
        <p:xfrm>
          <a:off x="407988" y="1450108"/>
          <a:ext cx="11376025" cy="5147541"/>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3340854D-A3CC-566B-703E-ABAD62ED836B}"/>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konfidensintervall</a:t>
            </a:r>
          </a:p>
        </p:txBody>
      </p:sp>
    </p:spTree>
    <p:extLst>
      <p:ext uri="{BB962C8B-B14F-4D97-AF65-F5344CB8AC3E}">
        <p14:creationId xmlns:p14="http://schemas.microsoft.com/office/powerpoint/2010/main" val="41061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Stadsområde Sydväst</a:t>
            </a:r>
          </a:p>
        </p:txBody>
      </p:sp>
    </p:spTree>
    <p:extLst>
      <p:ext uri="{BB962C8B-B14F-4D97-AF65-F5344CB8AC3E}">
        <p14:creationId xmlns:p14="http://schemas.microsoft.com/office/powerpoint/2010/main" val="257820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1BF0A94-4F80-A347-5065-C2A62B84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6" name="Bild 5">
            <a:extLst>
              <a:ext uri="{FF2B5EF4-FFF2-40B4-BE49-F238E27FC236}">
                <a16:creationId xmlns:a16="http://schemas.microsoft.com/office/drawing/2014/main" id="{E6B41C84-0874-559B-D92D-A47B267D49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5" name="Bild 4">
            <a:extLst>
              <a:ext uri="{FF2B5EF4-FFF2-40B4-BE49-F238E27FC236}">
                <a16:creationId xmlns:a16="http://schemas.microsoft.com/office/drawing/2014/main" id="{2EA3DBBF-1C89-5532-FF93-B0FCABE8F1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3316"/>
            <a:ext cx="6096000" cy="3429000"/>
          </a:xfrm>
          <a:prstGeom prst="rect">
            <a:avLst/>
          </a:prstGeom>
        </p:spPr>
      </p:pic>
      <p:pic>
        <p:nvPicPr>
          <p:cNvPr id="8" name="Bild 7">
            <a:extLst>
              <a:ext uri="{FF2B5EF4-FFF2-40B4-BE49-F238E27FC236}">
                <a16:creationId xmlns:a16="http://schemas.microsoft.com/office/drawing/2014/main" id="{51724684-F6AC-519E-6D61-02E9FEB56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SYDVÄST</a:t>
            </a:r>
          </a:p>
        </p:txBody>
      </p:sp>
      <p:sp>
        <p:nvSpPr>
          <p:cNvPr id="14" name="Rektangel 13">
            <a:extLst>
              <a:ext uri="{FF2B5EF4-FFF2-40B4-BE49-F238E27FC236}">
                <a16:creationId xmlns:a16="http://schemas.microsoft.com/office/drawing/2014/main" id="{32332495-A6A6-C504-B575-3EA8F7D4ABE7}"/>
              </a:ext>
            </a:extLst>
          </p:cNvPr>
          <p:cNvSpPr/>
          <p:nvPr/>
        </p:nvSpPr>
        <p:spPr>
          <a:xfrm>
            <a:off x="432564" y="1233277"/>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28A8488-4F4C-C1A1-1592-CB19971D65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+3 från genomsnittet i staden</a:t>
            </a:r>
          </a:p>
        </p:txBody>
      </p:sp>
      <p:sp>
        <p:nvSpPr>
          <p:cNvPr id="16" name="textruta 15">
            <a:extLst>
              <a:ext uri="{FF2B5EF4-FFF2-40B4-BE49-F238E27FC236}">
                <a16:creationId xmlns:a16="http://schemas.microsoft.com/office/drawing/2014/main" id="{2350EABB-BFDF-C9FF-D845-F1FD57186EEE}"/>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8" name="Rektangel 27">
            <a:extLst>
              <a:ext uri="{FF2B5EF4-FFF2-40B4-BE49-F238E27FC236}">
                <a16:creationId xmlns:a16="http://schemas.microsoft.com/office/drawing/2014/main" id="{213CF986-D2D2-CEAF-5DCB-3362C1B74846}"/>
              </a:ext>
            </a:extLst>
          </p:cNvPr>
          <p:cNvSpPr/>
          <p:nvPr/>
        </p:nvSpPr>
        <p:spPr>
          <a:xfrm>
            <a:off x="420276" y="870186"/>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4966FCC-F76F-F900-D9CE-4ABE3DF2F33A}"/>
              </a:ext>
            </a:extLst>
          </p:cNvPr>
          <p:cNvSpPr/>
          <p:nvPr/>
        </p:nvSpPr>
        <p:spPr>
          <a:xfrm>
            <a:off x="429033" y="3254384"/>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C3DDFDE4-7B12-B64E-4363-2CFDD6CC042E}"/>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+0,3 från genomsnittet i staden</a:t>
            </a:r>
          </a:p>
        </p:txBody>
      </p:sp>
      <p:sp>
        <p:nvSpPr>
          <p:cNvPr id="31" name="textruta 30">
            <a:extLst>
              <a:ext uri="{FF2B5EF4-FFF2-40B4-BE49-F238E27FC236}">
                <a16:creationId xmlns:a16="http://schemas.microsoft.com/office/drawing/2014/main" id="{1C8377C6-1FF5-A649-9295-C8579BCDB9E2}"/>
              </a:ext>
            </a:extLst>
          </p:cNvPr>
          <p:cNvSpPr txBox="1"/>
          <p:nvPr/>
        </p:nvSpPr>
        <p:spPr>
          <a:xfrm>
            <a:off x="639697" y="3326391"/>
            <a:ext cx="14843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7,5</a:t>
            </a: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3" name="Rektangel 32">
            <a:extLst>
              <a:ext uri="{FF2B5EF4-FFF2-40B4-BE49-F238E27FC236}">
                <a16:creationId xmlns:a16="http://schemas.microsoft.com/office/drawing/2014/main" id="{B40891B5-8874-3775-8717-C1AEE5B2293A}"/>
              </a:ext>
            </a:extLst>
          </p:cNvPr>
          <p:cNvSpPr/>
          <p:nvPr/>
        </p:nvSpPr>
        <p:spPr>
          <a:xfrm>
            <a:off x="416745" y="2891293"/>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49057C81-4E7C-9B45-F676-4F2A871E603D}"/>
              </a:ext>
            </a:extLst>
          </p:cNvPr>
          <p:cNvSpPr/>
          <p:nvPr/>
        </p:nvSpPr>
        <p:spPr>
          <a:xfrm>
            <a:off x="423046" y="5276742"/>
            <a:ext cx="3624146" cy="1318334"/>
          </a:xfrm>
          <a:prstGeom prst="rect">
            <a:avLst/>
          </a:prstGeom>
          <a:solidFill>
            <a:schemeClr val="accent4">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966AFD25-2EFC-DDD8-ED55-99AC916DAE78}"/>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7" name="Rektangel 36">
            <a:extLst>
              <a:ext uri="{FF2B5EF4-FFF2-40B4-BE49-F238E27FC236}">
                <a16:creationId xmlns:a16="http://schemas.microsoft.com/office/drawing/2014/main" id="{006C92FC-C9D8-7E87-8F3B-789B2899F108}"/>
              </a:ext>
            </a:extLst>
          </p:cNvPr>
          <p:cNvSpPr/>
          <p:nvPr/>
        </p:nvSpPr>
        <p:spPr>
          <a:xfrm>
            <a:off x="410758" y="4913651"/>
            <a:ext cx="3636434" cy="363091"/>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41" name="textruta 40">
            <a:extLst>
              <a:ext uri="{FF2B5EF4-FFF2-40B4-BE49-F238E27FC236}">
                <a16:creationId xmlns:a16="http://schemas.microsoft.com/office/drawing/2014/main" id="{4AA5ACFA-4D96-F071-4397-D263B1251908}"/>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EC83AED6-9165-1519-3C41-F0A95C5C8C8B}"/>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D75980DA-4C7A-F692-11DB-A06FCB90C0F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D53DAD51-CB1F-EB10-05D8-9666DF328AB7}"/>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46" name="Rektangel 45">
            <a:extLst>
              <a:ext uri="{FF2B5EF4-FFF2-40B4-BE49-F238E27FC236}">
                <a16:creationId xmlns:a16="http://schemas.microsoft.com/office/drawing/2014/main" id="{2A8AA0F1-3E9D-1488-38F1-EFDC5C3218F1}"/>
              </a:ext>
            </a:extLst>
          </p:cNvPr>
          <p:cNvSpPr/>
          <p:nvPr/>
        </p:nvSpPr>
        <p:spPr>
          <a:xfrm>
            <a:off x="7068304" y="883396"/>
            <a:ext cx="2182945" cy="43581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ACE94D74-99AA-6AEB-5A90-B2DBFBC4D44B}"/>
              </a:ext>
            </a:extLst>
          </p:cNvPr>
          <p:cNvSpPr txBox="1"/>
          <p:nvPr/>
        </p:nvSpPr>
        <p:spPr>
          <a:xfrm>
            <a:off x="7081704" y="1319209"/>
            <a:ext cx="2182945" cy="2308324"/>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125 737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- 27 550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- 98 187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20 449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32 573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348 528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81% förvärvsarbetande</a:t>
            </a:r>
          </a:p>
        </p:txBody>
      </p:sp>
      <p:graphicFrame>
        <p:nvGraphicFramePr>
          <p:cNvPr id="11" name="Diagram 10">
            <a:extLst>
              <a:ext uri="{FF2B5EF4-FFF2-40B4-BE49-F238E27FC236}">
                <a16:creationId xmlns:a16="http://schemas.microsoft.com/office/drawing/2014/main" id="{A194C61F-BC8B-B4B0-FBAD-0EE8ECFC874F}"/>
              </a:ext>
            </a:extLst>
          </p:cNvPr>
          <p:cNvGraphicFramePr>
            <a:graphicFrameLocks/>
          </p:cNvGraphicFramePr>
          <p:nvPr/>
        </p:nvGraphicFramePr>
        <p:xfrm>
          <a:off x="4581242" y="390293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42B542D1-EAE6-99F3-351E-3C77F29E8EF7}"/>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BFEE38CF-13F9-7782-FDEF-308AD0765CE2}"/>
              </a:ext>
            </a:extLst>
          </p:cNvPr>
          <p:cNvGraphicFramePr>
            <a:graphicFrameLocks/>
          </p:cNvGraphicFramePr>
          <p:nvPr/>
        </p:nvGraphicFramePr>
        <p:xfrm>
          <a:off x="3914207"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 9">
            <a:extLst>
              <a:ext uri="{FF2B5EF4-FFF2-40B4-BE49-F238E27FC236}">
                <a16:creationId xmlns:a16="http://schemas.microsoft.com/office/drawing/2014/main" id="{72883A4A-2C77-3607-B8CA-C582216338CF}"/>
              </a:ext>
            </a:extLst>
          </p:cNvPr>
          <p:cNvGraphicFramePr>
            <a:graphicFrameLocks/>
          </p:cNvGraphicFramePr>
          <p:nvPr/>
        </p:nvGraphicFramePr>
        <p:xfrm>
          <a:off x="8918362"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9546172"/>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5434BBC3-8895-4F5E-B47F-8F8A09D972EF}"/>
    </a:ext>
  </a:extLst>
</a:theme>
</file>

<file path=ppt/theme/theme10.xml><?xml version="1.0" encoding="utf-8"?>
<a:theme xmlns:a="http://schemas.openxmlformats.org/drawingml/2006/main" name="1_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7323B32C-84DF-4C92-8673-AA0A3396A352}"/>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04A833AD-639B-4ED7-AC22-DA1598BE26E9}"/>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1BF731FF-8A7A-44D5-816A-71F983B6A225}"/>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3AB9C318-6813-4E31-8DE4-12C93F1F0AD8}"/>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C654C93B-0847-432C-BD51-CFFB4884B71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6461B390-5C14-4DAF-9E91-39D7F097FA77}"/>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9EA929B2-2BE0-4DD4-A6DC-72AF2B90F1D7}"/>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BA070DEE18C04083CC1739935E75F8" ma:contentTypeVersion="18" ma:contentTypeDescription="Skapa ett nytt dokument." ma:contentTypeScope="" ma:versionID="bc0271c234500dba6e2a5657b86b14ea">
  <xsd:schema xmlns:xsd="http://www.w3.org/2001/XMLSchema" xmlns:xs="http://www.w3.org/2001/XMLSchema" xmlns:p="http://schemas.microsoft.com/office/2006/metadata/properties" xmlns:ns2="e3a8c5bb-8a9b-4bd0-8111-9966c324489e" xmlns:ns3="ddbe6f48-4fc3-4c08-9d01-54a3f91d0b75" targetNamespace="http://schemas.microsoft.com/office/2006/metadata/properties" ma:root="true" ma:fieldsID="1277205c1ea8d25d4803c05dc1305feb" ns2:_="" ns3:_="">
    <xsd:import namespace="e3a8c5bb-8a9b-4bd0-8111-9966c324489e"/>
    <xsd:import namespace="ddbe6f48-4fc3-4c08-9d01-54a3f91d0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8c5bb-8a9b-4bd0-8111-9966c3244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e6f48-4fc3-4c08-9d01-54a3f91d0b75"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4b033796-8ead-4d0a-a779-59bb256b598d}" ma:internalName="TaxCatchAll" ma:showField="CatchAllData" ma:web="ddbe6f48-4fc3-4c08-9d01-54a3f91d0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EEA4C-1DAC-4DDD-98F2-4FFC0981D7FC}">
  <ds:schemaRefs>
    <ds:schemaRef ds:uri="ddbe6f48-4fc3-4c08-9d01-54a3f91d0b75"/>
    <ds:schemaRef ds:uri="e3a8c5bb-8a9b-4bd0-8111-9966c32448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97FA4-5A4E-4EC8-969C-BD95CE13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10846</Words>
  <Application>Microsoft Office PowerPoint</Application>
  <PresentationFormat>Bredbild</PresentationFormat>
  <Paragraphs>978</Paragraphs>
  <Slides>62</Slides>
  <Notes>51</Notes>
  <HiddenSlides>0</HiddenSlides>
  <MMClips>0</MMClips>
  <ScaleCrop>false</ScaleCrop>
  <HeadingPairs>
    <vt:vector size="4" baseType="variant">
      <vt:variant>
        <vt:lpstr>Tema</vt:lpstr>
      </vt:variant>
      <vt:variant>
        <vt:i4>10</vt:i4>
      </vt:variant>
      <vt:variant>
        <vt:lpstr>Bildrubriker</vt:lpstr>
      </vt:variant>
      <vt:variant>
        <vt:i4>62</vt:i4>
      </vt:variant>
    </vt:vector>
  </HeadingPairs>
  <TitlesOfParts>
    <vt:vector size="72"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Office-tema</vt:lpstr>
      <vt:lpstr>1_Göteborgs Stad – Blå dekor</vt:lpstr>
      <vt:lpstr>Resultat från SOM-enkäten 2023 - trygghet och stadsområdesfrågor</vt:lpstr>
      <vt:lpstr>Innehåll</vt:lpstr>
      <vt:lpstr>Stadsområde Sydväst</vt:lpstr>
      <vt:lpstr>Introduktion</vt:lpstr>
      <vt:lpstr>Introduktion</vt:lpstr>
      <vt:lpstr>Introduktion – antal svarande</vt:lpstr>
      <vt:lpstr>Introduktion - konfidensintervall</vt:lpstr>
      <vt:lpstr>Stadsområde Sydväst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Stora Högsbo</vt:lpstr>
      <vt:lpstr>PowerPoint-presentation</vt:lpstr>
      <vt:lpstr>PowerPoint-presentation</vt:lpstr>
      <vt:lpstr>PowerPoint-presentation</vt:lpstr>
      <vt:lpstr>PowerPoint-presentation</vt:lpstr>
      <vt:lpstr>Askim-Hovås</vt:lpstr>
      <vt:lpstr>PowerPoint-presentation</vt:lpstr>
      <vt:lpstr>PowerPoint-presentation</vt:lpstr>
      <vt:lpstr>PowerPoint-presentation</vt:lpstr>
      <vt:lpstr>PowerPoint-presentation</vt:lpstr>
      <vt:lpstr>Billdal</vt:lpstr>
      <vt:lpstr>PowerPoint-presentation</vt:lpstr>
      <vt:lpstr>PowerPoint-presentation</vt:lpstr>
      <vt:lpstr>PowerPoint-presentation</vt:lpstr>
      <vt:lpstr>PowerPoint-presentation</vt:lpstr>
      <vt:lpstr>Södra Skärgården</vt:lpstr>
      <vt:lpstr>PowerPoint-presentation</vt:lpstr>
      <vt:lpstr>PowerPoint-presentation</vt:lpstr>
      <vt:lpstr>PowerPoint-presentation</vt:lpstr>
      <vt:lpstr>PowerPoint-presentation</vt:lpstr>
      <vt:lpstr>Bratthammar-Näset-Önnered</vt:lpstr>
      <vt:lpstr>PowerPoint-presentation</vt:lpstr>
      <vt:lpstr>PowerPoint-presentation</vt:lpstr>
      <vt:lpstr>PowerPoint-presentation</vt:lpstr>
      <vt:lpstr>PowerPoint-presentation</vt:lpstr>
      <vt:lpstr>Centrala Tynnered</vt:lpstr>
      <vt:lpstr>PowerPoint-presentation</vt:lpstr>
      <vt:lpstr>PowerPoint-presentation</vt:lpstr>
      <vt:lpstr>PowerPoint-presentation</vt:lpstr>
      <vt:lpstr>PowerPoint-presentation</vt:lpstr>
      <vt:lpstr>Frölunda Torg-Tofta</vt:lpstr>
      <vt:lpstr>PowerPoint-presentation</vt:lpstr>
      <vt:lpstr>PowerPoint-presentation</vt:lpstr>
      <vt:lpstr>PowerPoint-presentation</vt:lpstr>
      <vt:lpstr>PowerPoint-presentation</vt:lpstr>
      <vt:lpstr>Älvsborg</vt:lpstr>
      <vt:lpstr>PowerPoint-presentation</vt:lpstr>
      <vt:lpstr>PowerPoint-presentation</vt:lpstr>
      <vt:lpstr>PowerPoint-presentation</vt:lpstr>
      <vt:lpstr>PowerPoint-presentation</vt:lpstr>
      <vt:lpstr>Kontakt arbetsgrupp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Informationsgrafik för presentation</dc:title>
  <dc:creator>carl.odhnoff@socialcentrum.goteborg.se</dc:creator>
  <cp:lastModifiedBy>Carl Odhnoff</cp:lastModifiedBy>
  <cp:revision>2</cp:revision>
  <dcterms:created xsi:type="dcterms:W3CDTF">2023-12-21T12:11:43Z</dcterms:created>
  <dcterms:modified xsi:type="dcterms:W3CDTF">2024-10-10T11:51:42Z</dcterms:modified>
</cp:coreProperties>
</file>